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8"/>
  </p:notesMasterIdLst>
  <p:sldIdLst>
    <p:sldId id="28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1" r:id="rId26"/>
    <p:sldId id="282"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3D61"/>
    <a:srgbClr val="FF168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E0A959-AF66-634E-9193-3CD844845170}" v="66" dt="2020-12-21T12:55:41.4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80065" autoAdjust="0"/>
  </p:normalViewPr>
  <p:slideViewPr>
    <p:cSldViewPr snapToGrid="0" snapToObjects="1">
      <p:cViewPr>
        <p:scale>
          <a:sx n="79" d="100"/>
          <a:sy n="79" d="100"/>
        </p:scale>
        <p:origin x="1320" y="280"/>
      </p:cViewPr>
      <p:guideLst>
        <p:guide orient="horz" pos="2160"/>
        <p:guide pos="3840"/>
      </p:guideLst>
    </p:cSldViewPr>
  </p:slideViewPr>
  <p:notesTextViewPr>
    <p:cViewPr>
      <p:scale>
        <a:sx n="100" d="100"/>
        <a:sy n="100" d="100"/>
      </p:scale>
      <p:origin x="0" y="0"/>
    </p:cViewPr>
  </p:notesTextViewPr>
  <p:notesViewPr>
    <p:cSldViewPr snapToGrid="0" snapToObjects="1">
      <p:cViewPr>
        <p:scale>
          <a:sx n="94" d="100"/>
          <a:sy n="94" d="100"/>
        </p:scale>
        <p:origin x="-2432" y="164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os aurelio gularte de castro" userId="67f50566e2aee3b4" providerId="LiveId" clId="{D1E0A959-AF66-634E-9193-3CD844845170}"/>
    <pc:docChg chg="undo custSel modSld modMainMaster">
      <pc:chgData name="marcos aurelio gularte de castro" userId="67f50566e2aee3b4" providerId="LiveId" clId="{D1E0A959-AF66-634E-9193-3CD844845170}" dt="2020-12-21T12:55:45.301" v="171" actId="1076"/>
      <pc:docMkLst>
        <pc:docMk/>
      </pc:docMkLst>
      <pc:sldChg chg="modSp mod">
        <pc:chgData name="marcos aurelio gularte de castro" userId="67f50566e2aee3b4" providerId="LiveId" clId="{D1E0A959-AF66-634E-9193-3CD844845170}" dt="2020-12-20T20:15:18.946" v="14" actId="20577"/>
        <pc:sldMkLst>
          <pc:docMk/>
          <pc:sldMk cId="2445182416" sldId="256"/>
        </pc:sldMkLst>
        <pc:spChg chg="mod">
          <ac:chgData name="marcos aurelio gularte de castro" userId="67f50566e2aee3b4" providerId="LiveId" clId="{D1E0A959-AF66-634E-9193-3CD844845170}" dt="2020-12-20T20:15:18.946" v="14" actId="20577"/>
          <ac:spMkLst>
            <pc:docMk/>
            <pc:sldMk cId="2445182416" sldId="256"/>
            <ac:spMk id="2" creationId="{00000000-0000-0000-0000-000000000000}"/>
          </ac:spMkLst>
        </pc:spChg>
        <pc:spChg chg="mod">
          <ac:chgData name="marcos aurelio gularte de castro" userId="67f50566e2aee3b4" providerId="LiveId" clId="{D1E0A959-AF66-634E-9193-3CD844845170}" dt="2020-12-20T20:15:03.883" v="0"/>
          <ac:spMkLst>
            <pc:docMk/>
            <pc:sldMk cId="2445182416" sldId="256"/>
            <ac:spMk id="3" creationId="{00000000-0000-0000-0000-000000000000}"/>
          </ac:spMkLst>
        </pc:spChg>
      </pc:sldChg>
      <pc:sldChg chg="modSp mod">
        <pc:chgData name="marcos aurelio gularte de castro" userId="67f50566e2aee3b4" providerId="LiveId" clId="{D1E0A959-AF66-634E-9193-3CD844845170}" dt="2020-12-20T20:15:47.178" v="30" actId="20577"/>
        <pc:sldMkLst>
          <pc:docMk/>
          <pc:sldMk cId="642969489" sldId="257"/>
        </pc:sldMkLst>
        <pc:spChg chg="mod">
          <ac:chgData name="marcos aurelio gularte de castro" userId="67f50566e2aee3b4" providerId="LiveId" clId="{D1E0A959-AF66-634E-9193-3CD844845170}" dt="2020-12-20T20:15:47.178" v="30" actId="20577"/>
          <ac:spMkLst>
            <pc:docMk/>
            <pc:sldMk cId="642969489" sldId="257"/>
            <ac:spMk id="3" creationId="{00000000-0000-0000-0000-000000000000}"/>
          </ac:spMkLst>
        </pc:spChg>
        <pc:spChg chg="mod">
          <ac:chgData name="marcos aurelio gularte de castro" userId="67f50566e2aee3b4" providerId="LiveId" clId="{D1E0A959-AF66-634E-9193-3CD844845170}" dt="2020-12-20T20:15:03.883" v="0"/>
          <ac:spMkLst>
            <pc:docMk/>
            <pc:sldMk cId="642969489" sldId="257"/>
            <ac:spMk id="7" creationId="{749EDF4B-B78E-CA48-B6AE-409071802AFD}"/>
          </ac:spMkLst>
        </pc:spChg>
        <pc:picChg chg="mod">
          <ac:chgData name="marcos aurelio gularte de castro" userId="67f50566e2aee3b4" providerId="LiveId" clId="{D1E0A959-AF66-634E-9193-3CD844845170}" dt="2020-12-20T20:15:03.883" v="0"/>
          <ac:picMkLst>
            <pc:docMk/>
            <pc:sldMk cId="642969489" sldId="257"/>
            <ac:picMk id="21" creationId="{0451FFEB-476B-7B44-9707-53A668591231}"/>
          </ac:picMkLst>
        </pc:picChg>
      </pc:sldChg>
      <pc:sldChg chg="addSp delSp modSp mod chgLayout">
        <pc:chgData name="marcos aurelio gularte de castro" userId="67f50566e2aee3b4" providerId="LiveId" clId="{D1E0A959-AF66-634E-9193-3CD844845170}" dt="2020-12-20T20:25:33.122" v="36" actId="113"/>
        <pc:sldMkLst>
          <pc:docMk/>
          <pc:sldMk cId="2219655370" sldId="258"/>
        </pc:sldMkLst>
        <pc:spChg chg="add del mod">
          <ac:chgData name="marcos aurelio gularte de castro" userId="67f50566e2aee3b4" providerId="LiveId" clId="{D1E0A959-AF66-634E-9193-3CD844845170}" dt="2020-12-20T20:25:27.537" v="34" actId="6264"/>
          <ac:spMkLst>
            <pc:docMk/>
            <pc:sldMk cId="2219655370" sldId="258"/>
            <ac:spMk id="2" creationId="{1E5885A8-0BD4-9F49-85E6-9EB7F37E3E99}"/>
          </ac:spMkLst>
        </pc:spChg>
        <pc:spChg chg="mod ord">
          <ac:chgData name="marcos aurelio gularte de castro" userId="67f50566e2aee3b4" providerId="LiveId" clId="{D1E0A959-AF66-634E-9193-3CD844845170}" dt="2020-12-20T20:25:33.122" v="36" actId="113"/>
          <ac:spMkLst>
            <pc:docMk/>
            <pc:sldMk cId="2219655370" sldId="258"/>
            <ac:spMk id="3" creationId="{00000000-0000-0000-0000-000000000000}"/>
          </ac:spMkLst>
        </pc:spChg>
        <pc:spChg chg="add del mod">
          <ac:chgData name="marcos aurelio gularte de castro" userId="67f50566e2aee3b4" providerId="LiveId" clId="{D1E0A959-AF66-634E-9193-3CD844845170}" dt="2020-12-20T20:25:27.537" v="34" actId="6264"/>
          <ac:spMkLst>
            <pc:docMk/>
            <pc:sldMk cId="2219655370" sldId="258"/>
            <ac:spMk id="4" creationId="{C41CF698-8FAC-C349-9F4D-708F45CC5F1C}"/>
          </ac:spMkLst>
        </pc:spChg>
        <pc:picChg chg="mod ord modCrop">
          <ac:chgData name="marcos aurelio gularte de castro" userId="67f50566e2aee3b4" providerId="LiveId" clId="{D1E0A959-AF66-634E-9193-3CD844845170}" dt="2020-12-20T20:25:27.537" v="34" actId="6264"/>
          <ac:picMkLst>
            <pc:docMk/>
            <pc:sldMk cId="2219655370" sldId="258"/>
            <ac:picMk id="7" creationId="{7CE64E11-5951-554C-84E4-F68310435AB5}"/>
          </ac:picMkLst>
        </pc:picChg>
      </pc:sldChg>
      <pc:sldChg chg="addSp delSp modSp mod chgLayout">
        <pc:chgData name="marcos aurelio gularte de castro" userId="67f50566e2aee3b4" providerId="LiveId" clId="{D1E0A959-AF66-634E-9193-3CD844845170}" dt="2020-12-20T20:26:29.975" v="39" actId="12"/>
        <pc:sldMkLst>
          <pc:docMk/>
          <pc:sldMk cId="3850165279" sldId="259"/>
        </pc:sldMkLst>
        <pc:spChg chg="add del mod">
          <ac:chgData name="marcos aurelio gularte de castro" userId="67f50566e2aee3b4" providerId="LiveId" clId="{D1E0A959-AF66-634E-9193-3CD844845170}" dt="2020-12-20T20:26:27.851" v="38" actId="6264"/>
          <ac:spMkLst>
            <pc:docMk/>
            <pc:sldMk cId="3850165279" sldId="259"/>
            <ac:spMk id="2" creationId="{B2B5FA69-4AFC-A24D-BBB3-DDC2CA4079CE}"/>
          </ac:spMkLst>
        </pc:spChg>
        <pc:spChg chg="mod ord">
          <ac:chgData name="marcos aurelio gularte de castro" userId="67f50566e2aee3b4" providerId="LiveId" clId="{D1E0A959-AF66-634E-9193-3CD844845170}" dt="2020-12-20T20:26:29.975" v="39" actId="12"/>
          <ac:spMkLst>
            <pc:docMk/>
            <pc:sldMk cId="3850165279" sldId="259"/>
            <ac:spMk id="3" creationId="{00000000-0000-0000-0000-000000000000}"/>
          </ac:spMkLst>
        </pc:spChg>
        <pc:spChg chg="add del mod">
          <ac:chgData name="marcos aurelio gularte de castro" userId="67f50566e2aee3b4" providerId="LiveId" clId="{D1E0A959-AF66-634E-9193-3CD844845170}" dt="2020-12-20T20:26:27.851" v="38" actId="6264"/>
          <ac:spMkLst>
            <pc:docMk/>
            <pc:sldMk cId="3850165279" sldId="259"/>
            <ac:spMk id="5" creationId="{84F3E520-3AFE-1F42-9390-701B98517607}"/>
          </ac:spMkLst>
        </pc:spChg>
        <pc:spChg chg="add del mod">
          <ac:chgData name="marcos aurelio gularte de castro" userId="67f50566e2aee3b4" providerId="LiveId" clId="{D1E0A959-AF66-634E-9193-3CD844845170}" dt="2020-12-20T20:26:27.851" v="38" actId="6264"/>
          <ac:spMkLst>
            <pc:docMk/>
            <pc:sldMk cId="3850165279" sldId="259"/>
            <ac:spMk id="7" creationId="{8770A93F-21C7-E243-9F36-7920D5ECDB51}"/>
          </ac:spMkLst>
        </pc:spChg>
        <pc:picChg chg="mod ord modCrop">
          <ac:chgData name="marcos aurelio gularte de castro" userId="67f50566e2aee3b4" providerId="LiveId" clId="{D1E0A959-AF66-634E-9193-3CD844845170}" dt="2020-12-20T20:26:27.851" v="38" actId="6264"/>
          <ac:picMkLst>
            <pc:docMk/>
            <pc:sldMk cId="3850165279" sldId="259"/>
            <ac:picMk id="4" creationId="{2B875780-FF0E-1841-82F7-E82913D9CE31}"/>
          </ac:picMkLst>
        </pc:picChg>
        <pc:picChg chg="mod ord modCrop">
          <ac:chgData name="marcos aurelio gularte de castro" userId="67f50566e2aee3b4" providerId="LiveId" clId="{D1E0A959-AF66-634E-9193-3CD844845170}" dt="2020-12-20T20:26:27.851" v="38" actId="6264"/>
          <ac:picMkLst>
            <pc:docMk/>
            <pc:sldMk cId="3850165279" sldId="259"/>
            <ac:picMk id="6" creationId="{26F93C0A-E1F5-024B-B34B-BC724547E1EE}"/>
          </ac:picMkLst>
        </pc:picChg>
      </pc:sldChg>
      <pc:sldChg chg="addSp delSp modSp mod modClrScheme chgLayout">
        <pc:chgData name="marcos aurelio gularte de castro" userId="67f50566e2aee3b4" providerId="LiveId" clId="{D1E0A959-AF66-634E-9193-3CD844845170}" dt="2020-12-20T20:27:59.417" v="49" actId="700"/>
        <pc:sldMkLst>
          <pc:docMk/>
          <pc:sldMk cId="2063103609" sldId="260"/>
        </pc:sldMkLst>
        <pc:spChg chg="mod ord">
          <ac:chgData name="marcos aurelio gularte de castro" userId="67f50566e2aee3b4" providerId="LiveId" clId="{D1E0A959-AF66-634E-9193-3CD844845170}" dt="2020-12-20T20:27:59.417" v="49" actId="700"/>
          <ac:spMkLst>
            <pc:docMk/>
            <pc:sldMk cId="2063103609" sldId="260"/>
            <ac:spMk id="2" creationId="{00000000-0000-0000-0000-000000000000}"/>
          </ac:spMkLst>
        </pc:spChg>
        <pc:spChg chg="mod ord">
          <ac:chgData name="marcos aurelio gularte de castro" userId="67f50566e2aee3b4" providerId="LiveId" clId="{D1E0A959-AF66-634E-9193-3CD844845170}" dt="2020-12-20T20:27:59.417" v="49" actId="700"/>
          <ac:spMkLst>
            <pc:docMk/>
            <pc:sldMk cId="2063103609" sldId="260"/>
            <ac:spMk id="3" creationId="{00000000-0000-0000-0000-000000000000}"/>
          </ac:spMkLst>
        </pc:spChg>
        <pc:spChg chg="add del mod">
          <ac:chgData name="marcos aurelio gularte de castro" userId="67f50566e2aee3b4" providerId="LiveId" clId="{D1E0A959-AF66-634E-9193-3CD844845170}" dt="2020-12-20T20:27:12.626" v="44" actId="6264"/>
          <ac:spMkLst>
            <pc:docMk/>
            <pc:sldMk cId="2063103609" sldId="260"/>
            <ac:spMk id="4" creationId="{E6D20DE9-B3DB-BC4D-9BDC-6464D78B59B8}"/>
          </ac:spMkLst>
        </pc:spChg>
        <pc:spChg chg="add del mod">
          <ac:chgData name="marcos aurelio gularte de castro" userId="67f50566e2aee3b4" providerId="LiveId" clId="{D1E0A959-AF66-634E-9193-3CD844845170}" dt="2020-12-20T20:27:12.626" v="44" actId="6264"/>
          <ac:spMkLst>
            <pc:docMk/>
            <pc:sldMk cId="2063103609" sldId="260"/>
            <ac:spMk id="5" creationId="{FFF05AA2-9033-174F-B724-AD2165C5CB36}"/>
          </ac:spMkLst>
        </pc:spChg>
        <pc:spChg chg="add del mod">
          <ac:chgData name="marcos aurelio gularte de castro" userId="67f50566e2aee3b4" providerId="LiveId" clId="{D1E0A959-AF66-634E-9193-3CD844845170}" dt="2020-12-20T20:27:12.626" v="44" actId="6264"/>
          <ac:spMkLst>
            <pc:docMk/>
            <pc:sldMk cId="2063103609" sldId="260"/>
            <ac:spMk id="6" creationId="{C3B5D629-6533-424D-9852-4543607FDE7E}"/>
          </ac:spMkLst>
        </pc:spChg>
        <pc:picChg chg="mod ord modCrop">
          <ac:chgData name="marcos aurelio gularte de castro" userId="67f50566e2aee3b4" providerId="LiveId" clId="{D1E0A959-AF66-634E-9193-3CD844845170}" dt="2020-12-20T20:27:59.417" v="49" actId="700"/>
          <ac:picMkLst>
            <pc:docMk/>
            <pc:sldMk cId="2063103609" sldId="260"/>
            <ac:picMk id="10" creationId="{FB441BC2-A428-AE4F-AADF-B7C16A1547CF}"/>
          </ac:picMkLst>
        </pc:picChg>
      </pc:sldChg>
      <pc:sldChg chg="addSp delSp modSp mod chgLayout">
        <pc:chgData name="marcos aurelio gularte de castro" userId="67f50566e2aee3b4" providerId="LiveId" clId="{D1E0A959-AF66-634E-9193-3CD844845170}" dt="2020-12-20T20:28:37.621" v="53" actId="1076"/>
        <pc:sldMkLst>
          <pc:docMk/>
          <pc:sldMk cId="281632960" sldId="261"/>
        </pc:sldMkLst>
        <pc:spChg chg="add del mod">
          <ac:chgData name="marcos aurelio gularte de castro" userId="67f50566e2aee3b4" providerId="LiveId" clId="{D1E0A959-AF66-634E-9193-3CD844845170}" dt="2020-12-20T20:28:21.425" v="51" actId="6264"/>
          <ac:spMkLst>
            <pc:docMk/>
            <pc:sldMk cId="281632960" sldId="261"/>
            <ac:spMk id="2" creationId="{DEA31BD1-257A-244C-AC32-FCFAB1727F26}"/>
          </ac:spMkLst>
        </pc:spChg>
        <pc:spChg chg="mod ord">
          <ac:chgData name="marcos aurelio gularte de castro" userId="67f50566e2aee3b4" providerId="LiveId" clId="{D1E0A959-AF66-634E-9193-3CD844845170}" dt="2020-12-20T20:28:22.568" v="52" actId="20577"/>
          <ac:spMkLst>
            <pc:docMk/>
            <pc:sldMk cId="281632960" sldId="261"/>
            <ac:spMk id="3" creationId="{00000000-0000-0000-0000-000000000000}"/>
          </ac:spMkLst>
        </pc:spChg>
        <pc:spChg chg="add del mod">
          <ac:chgData name="marcos aurelio gularte de castro" userId="67f50566e2aee3b4" providerId="LiveId" clId="{D1E0A959-AF66-634E-9193-3CD844845170}" dt="2020-12-20T20:28:21.425" v="51" actId="6264"/>
          <ac:spMkLst>
            <pc:docMk/>
            <pc:sldMk cId="281632960" sldId="261"/>
            <ac:spMk id="4" creationId="{89A1918B-1C4B-4641-8959-4ACA2FE9B67A}"/>
          </ac:spMkLst>
        </pc:spChg>
        <pc:spChg chg="add del mod">
          <ac:chgData name="marcos aurelio gularte de castro" userId="67f50566e2aee3b4" providerId="LiveId" clId="{D1E0A959-AF66-634E-9193-3CD844845170}" dt="2020-12-20T20:28:21.425" v="51" actId="6264"/>
          <ac:spMkLst>
            <pc:docMk/>
            <pc:sldMk cId="281632960" sldId="261"/>
            <ac:spMk id="5" creationId="{869BB4F8-5A36-5444-8159-846105A73F21}"/>
          </ac:spMkLst>
        </pc:spChg>
        <pc:picChg chg="mod ord modCrop">
          <ac:chgData name="marcos aurelio gularte de castro" userId="67f50566e2aee3b4" providerId="LiveId" clId="{D1E0A959-AF66-634E-9193-3CD844845170}" dt="2020-12-20T20:28:21.425" v="51" actId="6264"/>
          <ac:picMkLst>
            <pc:docMk/>
            <pc:sldMk cId="281632960" sldId="261"/>
            <ac:picMk id="6" creationId="{77B38A54-7EC5-0C49-BACE-38BB1B28C602}"/>
          </ac:picMkLst>
        </pc:picChg>
        <pc:picChg chg="mod ord modCrop">
          <ac:chgData name="marcos aurelio gularte de castro" userId="67f50566e2aee3b4" providerId="LiveId" clId="{D1E0A959-AF66-634E-9193-3CD844845170}" dt="2020-12-20T20:28:37.621" v="53" actId="1076"/>
          <ac:picMkLst>
            <pc:docMk/>
            <pc:sldMk cId="281632960" sldId="261"/>
            <ac:picMk id="11" creationId="{084E389C-3AA5-B14A-ACD4-FBB0057BEB06}"/>
          </ac:picMkLst>
        </pc:picChg>
      </pc:sldChg>
      <pc:sldChg chg="addSp delSp modSp mod">
        <pc:chgData name="marcos aurelio gularte de castro" userId="67f50566e2aee3b4" providerId="LiveId" clId="{D1E0A959-AF66-634E-9193-3CD844845170}" dt="2020-12-21T12:36:22.980" v="143" actId="18131"/>
        <pc:sldMkLst>
          <pc:docMk/>
          <pc:sldMk cId="326946039" sldId="262"/>
        </pc:sldMkLst>
        <pc:spChg chg="mod">
          <ac:chgData name="marcos aurelio gularte de castro" userId="67f50566e2aee3b4" providerId="LiveId" clId="{D1E0A959-AF66-634E-9193-3CD844845170}" dt="2020-12-20T20:28:59.055" v="55" actId="207"/>
          <ac:spMkLst>
            <pc:docMk/>
            <pc:sldMk cId="326946039" sldId="262"/>
            <ac:spMk id="3" creationId="{00000000-0000-0000-0000-000000000000}"/>
          </ac:spMkLst>
        </pc:spChg>
        <pc:spChg chg="add del mod">
          <ac:chgData name="marcos aurelio gularte de castro" userId="67f50566e2aee3b4" providerId="LiveId" clId="{D1E0A959-AF66-634E-9193-3CD844845170}" dt="2020-12-21T12:36:16.480" v="142" actId="931"/>
          <ac:spMkLst>
            <pc:docMk/>
            <pc:sldMk cId="326946039" sldId="262"/>
            <ac:spMk id="5" creationId="{243FC25A-E3BE-0A45-8171-40E583D3CE64}"/>
          </ac:spMkLst>
        </pc:spChg>
        <pc:picChg chg="del mod">
          <ac:chgData name="marcos aurelio gularte de castro" userId="67f50566e2aee3b4" providerId="LiveId" clId="{D1E0A959-AF66-634E-9193-3CD844845170}" dt="2020-12-21T12:36:11.260" v="141" actId="478"/>
          <ac:picMkLst>
            <pc:docMk/>
            <pc:sldMk cId="326946039" sldId="262"/>
            <ac:picMk id="4" creationId="{3777ED68-C893-3E42-BB9F-042F18EEC669}"/>
          </ac:picMkLst>
        </pc:picChg>
        <pc:picChg chg="add mod modCrop">
          <ac:chgData name="marcos aurelio gularte de castro" userId="67f50566e2aee3b4" providerId="LiveId" clId="{D1E0A959-AF66-634E-9193-3CD844845170}" dt="2020-12-21T12:36:22.980" v="143" actId="18131"/>
          <ac:picMkLst>
            <pc:docMk/>
            <pc:sldMk cId="326946039" sldId="262"/>
            <ac:picMk id="7" creationId="{0DCEEFB8-9B6F-4544-AECE-10AE97C8FEB9}"/>
          </ac:picMkLst>
        </pc:picChg>
      </pc:sldChg>
      <pc:sldChg chg="addSp delSp modSp mod chgLayout">
        <pc:chgData name="marcos aurelio gularte de castro" userId="67f50566e2aee3b4" providerId="LiveId" clId="{D1E0A959-AF66-634E-9193-3CD844845170}" dt="2020-12-20T20:29:32.385" v="58" actId="242"/>
        <pc:sldMkLst>
          <pc:docMk/>
          <pc:sldMk cId="2144475390" sldId="263"/>
        </pc:sldMkLst>
        <pc:spChg chg="add del mod">
          <ac:chgData name="marcos aurelio gularte de castro" userId="67f50566e2aee3b4" providerId="LiveId" clId="{D1E0A959-AF66-634E-9193-3CD844845170}" dt="2020-12-20T20:29:26.463" v="57" actId="6264"/>
          <ac:spMkLst>
            <pc:docMk/>
            <pc:sldMk cId="2144475390" sldId="263"/>
            <ac:spMk id="2" creationId="{8645E244-16A4-1845-A120-ED020426D27F}"/>
          </ac:spMkLst>
        </pc:spChg>
        <pc:spChg chg="mod ord">
          <ac:chgData name="marcos aurelio gularte de castro" userId="67f50566e2aee3b4" providerId="LiveId" clId="{D1E0A959-AF66-634E-9193-3CD844845170}" dt="2020-12-20T20:29:32.385" v="58" actId="242"/>
          <ac:spMkLst>
            <pc:docMk/>
            <pc:sldMk cId="2144475390" sldId="263"/>
            <ac:spMk id="3" creationId="{00000000-0000-0000-0000-000000000000}"/>
          </ac:spMkLst>
        </pc:spChg>
        <pc:spChg chg="add del mod">
          <ac:chgData name="marcos aurelio gularte de castro" userId="67f50566e2aee3b4" providerId="LiveId" clId="{D1E0A959-AF66-634E-9193-3CD844845170}" dt="2020-12-20T20:29:26.463" v="57" actId="6264"/>
          <ac:spMkLst>
            <pc:docMk/>
            <pc:sldMk cId="2144475390" sldId="263"/>
            <ac:spMk id="5" creationId="{031BFB65-D58A-AA45-B094-A1EACB4A0E1A}"/>
          </ac:spMkLst>
        </pc:spChg>
        <pc:spChg chg="add del mod">
          <ac:chgData name="marcos aurelio gularte de castro" userId="67f50566e2aee3b4" providerId="LiveId" clId="{D1E0A959-AF66-634E-9193-3CD844845170}" dt="2020-12-20T20:29:26.463" v="57" actId="6264"/>
          <ac:spMkLst>
            <pc:docMk/>
            <pc:sldMk cId="2144475390" sldId="263"/>
            <ac:spMk id="7" creationId="{D41CDC09-2987-A446-B941-BB34A3716F13}"/>
          </ac:spMkLst>
        </pc:spChg>
        <pc:picChg chg="mod ord modCrop">
          <ac:chgData name="marcos aurelio gularte de castro" userId="67f50566e2aee3b4" providerId="LiveId" clId="{D1E0A959-AF66-634E-9193-3CD844845170}" dt="2020-12-20T20:29:26.463" v="57" actId="6264"/>
          <ac:picMkLst>
            <pc:docMk/>
            <pc:sldMk cId="2144475390" sldId="263"/>
            <ac:picMk id="4" creationId="{66449DDF-3973-FD44-B1C4-0837F676D92B}"/>
          </ac:picMkLst>
        </pc:picChg>
        <pc:picChg chg="mod ord modCrop">
          <ac:chgData name="marcos aurelio gularte de castro" userId="67f50566e2aee3b4" providerId="LiveId" clId="{D1E0A959-AF66-634E-9193-3CD844845170}" dt="2020-12-20T20:29:26.463" v="57" actId="6264"/>
          <ac:picMkLst>
            <pc:docMk/>
            <pc:sldMk cId="2144475390" sldId="263"/>
            <ac:picMk id="6" creationId="{946AE2CA-DE5F-F940-B7C7-DA080504143C}"/>
          </ac:picMkLst>
        </pc:picChg>
      </pc:sldChg>
      <pc:sldChg chg="addSp delSp modSp mod chgLayout">
        <pc:chgData name="marcos aurelio gularte de castro" userId="67f50566e2aee3b4" providerId="LiveId" clId="{D1E0A959-AF66-634E-9193-3CD844845170}" dt="2020-12-21T12:55:08.017" v="167" actId="478"/>
        <pc:sldMkLst>
          <pc:docMk/>
          <pc:sldMk cId="1502795677" sldId="264"/>
        </pc:sldMkLst>
        <pc:spChg chg="mod ord">
          <ac:chgData name="marcos aurelio gularte de castro" userId="67f50566e2aee3b4" providerId="LiveId" clId="{D1E0A959-AF66-634E-9193-3CD844845170}" dt="2020-12-20T20:30:12.177" v="62" actId="6264"/>
          <ac:spMkLst>
            <pc:docMk/>
            <pc:sldMk cId="1502795677" sldId="264"/>
            <ac:spMk id="2" creationId="{00000000-0000-0000-0000-000000000000}"/>
          </ac:spMkLst>
        </pc:spChg>
        <pc:spChg chg="mod ord">
          <ac:chgData name="marcos aurelio gularte de castro" userId="67f50566e2aee3b4" providerId="LiveId" clId="{D1E0A959-AF66-634E-9193-3CD844845170}" dt="2020-12-20T20:30:17.882" v="65" actId="113"/>
          <ac:spMkLst>
            <pc:docMk/>
            <pc:sldMk cId="1502795677" sldId="264"/>
            <ac:spMk id="3" creationId="{00000000-0000-0000-0000-000000000000}"/>
          </ac:spMkLst>
        </pc:spChg>
        <pc:spChg chg="add del mod">
          <ac:chgData name="marcos aurelio gularte de castro" userId="67f50566e2aee3b4" providerId="LiveId" clId="{D1E0A959-AF66-634E-9193-3CD844845170}" dt="2020-12-20T20:30:12.177" v="62" actId="6264"/>
          <ac:spMkLst>
            <pc:docMk/>
            <pc:sldMk cId="1502795677" sldId="264"/>
            <ac:spMk id="4" creationId="{0F654E8D-94D7-4740-95E4-A518CD57E994}"/>
          </ac:spMkLst>
        </pc:spChg>
        <pc:spChg chg="add del mod">
          <ac:chgData name="marcos aurelio gularte de castro" userId="67f50566e2aee3b4" providerId="LiveId" clId="{D1E0A959-AF66-634E-9193-3CD844845170}" dt="2020-12-21T12:55:08.017" v="167" actId="478"/>
          <ac:spMkLst>
            <pc:docMk/>
            <pc:sldMk cId="1502795677" sldId="264"/>
            <ac:spMk id="5" creationId="{7678CD3F-9492-2A4C-A054-73473AA65C00}"/>
          </ac:spMkLst>
        </pc:spChg>
        <pc:spChg chg="add del mod">
          <ac:chgData name="marcos aurelio gularte de castro" userId="67f50566e2aee3b4" providerId="LiveId" clId="{D1E0A959-AF66-634E-9193-3CD844845170}" dt="2020-12-20T20:30:12.177" v="62" actId="6264"/>
          <ac:spMkLst>
            <pc:docMk/>
            <pc:sldMk cId="1502795677" sldId="264"/>
            <ac:spMk id="5" creationId="{AADAD26E-EF8D-994A-B48B-06FF502FD091}"/>
          </ac:spMkLst>
        </pc:spChg>
        <pc:spChg chg="add del mod">
          <ac:chgData name="marcos aurelio gularte de castro" userId="67f50566e2aee3b4" providerId="LiveId" clId="{D1E0A959-AF66-634E-9193-3CD844845170}" dt="2020-12-20T20:30:12.177" v="62" actId="6264"/>
          <ac:spMkLst>
            <pc:docMk/>
            <pc:sldMk cId="1502795677" sldId="264"/>
            <ac:spMk id="6" creationId="{6345FF89-43E5-FE4B-837E-D26600FCB56B}"/>
          </ac:spMkLst>
        </pc:spChg>
        <pc:spChg chg="add del mod">
          <ac:chgData name="marcos aurelio gularte de castro" userId="67f50566e2aee3b4" providerId="LiveId" clId="{D1E0A959-AF66-634E-9193-3CD844845170}" dt="2020-12-21T12:55:06.913" v="165" actId="478"/>
          <ac:spMkLst>
            <pc:docMk/>
            <pc:sldMk cId="1502795677" sldId="264"/>
            <ac:spMk id="9" creationId="{1BE8498A-7025-454A-B844-56C4D2312ABF}"/>
          </ac:spMkLst>
        </pc:spChg>
        <pc:spChg chg="add del mod">
          <ac:chgData name="marcos aurelio gularte de castro" userId="67f50566e2aee3b4" providerId="LiveId" clId="{D1E0A959-AF66-634E-9193-3CD844845170}" dt="2020-12-21T12:55:05.873" v="163" actId="478"/>
          <ac:spMkLst>
            <pc:docMk/>
            <pc:sldMk cId="1502795677" sldId="264"/>
            <ac:spMk id="14" creationId="{2DB1DD3F-B0A9-9B41-AC56-7C42A382F64C}"/>
          </ac:spMkLst>
        </pc:spChg>
        <pc:picChg chg="add del mod">
          <ac:chgData name="marcos aurelio gularte de castro" userId="67f50566e2aee3b4" providerId="LiveId" clId="{D1E0A959-AF66-634E-9193-3CD844845170}" dt="2020-12-21T12:55:07.585" v="166" actId="931"/>
          <ac:picMkLst>
            <pc:docMk/>
            <pc:sldMk cId="1502795677" sldId="264"/>
            <ac:picMk id="7" creationId="{AA4765DD-6270-394B-9339-0C002B65CAC4}"/>
          </ac:picMkLst>
        </pc:picChg>
        <pc:picChg chg="add del mod ord modCrop">
          <ac:chgData name="marcos aurelio gularte de castro" userId="67f50566e2aee3b4" providerId="LiveId" clId="{D1E0A959-AF66-634E-9193-3CD844845170}" dt="2020-12-21T12:55:08.017" v="167" actId="478"/>
          <ac:picMkLst>
            <pc:docMk/>
            <pc:sldMk cId="1502795677" sldId="264"/>
            <ac:picMk id="11" creationId="{6B67B83A-9F17-4D41-A21D-850422F99EB1}"/>
          </ac:picMkLst>
        </pc:picChg>
        <pc:picChg chg="add del mod">
          <ac:chgData name="marcos aurelio gularte de castro" userId="67f50566e2aee3b4" providerId="LiveId" clId="{D1E0A959-AF66-634E-9193-3CD844845170}" dt="2020-12-21T12:55:06.487" v="164" actId="931"/>
          <ac:picMkLst>
            <pc:docMk/>
            <pc:sldMk cId="1502795677" sldId="264"/>
            <ac:picMk id="12" creationId="{7CF7EC3F-C605-C049-BC8F-8299544F74D8}"/>
          </ac:picMkLst>
        </pc:picChg>
      </pc:sldChg>
      <pc:sldChg chg="addSp delSp modSp mod chgLayout">
        <pc:chgData name="marcos aurelio gularte de castro" userId="67f50566e2aee3b4" providerId="LiveId" clId="{D1E0A959-AF66-634E-9193-3CD844845170}" dt="2020-12-20T20:31:18.464" v="75" actId="1076"/>
        <pc:sldMkLst>
          <pc:docMk/>
          <pc:sldMk cId="2299041118" sldId="265"/>
        </pc:sldMkLst>
        <pc:spChg chg="mod ord">
          <ac:chgData name="marcos aurelio gularte de castro" userId="67f50566e2aee3b4" providerId="LiveId" clId="{D1E0A959-AF66-634E-9193-3CD844845170}" dt="2020-12-20T20:31:18.464" v="75" actId="1076"/>
          <ac:spMkLst>
            <pc:docMk/>
            <pc:sldMk cId="2299041118" sldId="265"/>
            <ac:spMk id="2" creationId="{00000000-0000-0000-0000-000000000000}"/>
          </ac:spMkLst>
        </pc:spChg>
        <pc:spChg chg="mod ord">
          <ac:chgData name="marcos aurelio gularte de castro" userId="67f50566e2aee3b4" providerId="LiveId" clId="{D1E0A959-AF66-634E-9193-3CD844845170}" dt="2020-12-20T20:31:10.111" v="71" actId="6264"/>
          <ac:spMkLst>
            <pc:docMk/>
            <pc:sldMk cId="2299041118" sldId="265"/>
            <ac:spMk id="3" creationId="{00000000-0000-0000-0000-000000000000}"/>
          </ac:spMkLst>
        </pc:spChg>
        <pc:spChg chg="add del mod">
          <ac:chgData name="marcos aurelio gularte de castro" userId="67f50566e2aee3b4" providerId="LiveId" clId="{D1E0A959-AF66-634E-9193-3CD844845170}" dt="2020-12-20T20:31:10.111" v="71" actId="6264"/>
          <ac:spMkLst>
            <pc:docMk/>
            <pc:sldMk cId="2299041118" sldId="265"/>
            <ac:spMk id="4" creationId="{CB60C079-FD55-2343-AAD8-F2C09C844707}"/>
          </ac:spMkLst>
        </pc:spChg>
        <pc:spChg chg="add del mod">
          <ac:chgData name="marcos aurelio gularte de castro" userId="67f50566e2aee3b4" providerId="LiveId" clId="{D1E0A959-AF66-634E-9193-3CD844845170}" dt="2020-12-20T20:31:10.111" v="71" actId="6264"/>
          <ac:spMkLst>
            <pc:docMk/>
            <pc:sldMk cId="2299041118" sldId="265"/>
            <ac:spMk id="5" creationId="{F562339C-5E01-BB43-B377-452CD923A314}"/>
          </ac:spMkLst>
        </pc:spChg>
        <pc:spChg chg="add del mod">
          <ac:chgData name="marcos aurelio gularte de castro" userId="67f50566e2aee3b4" providerId="LiveId" clId="{D1E0A959-AF66-634E-9193-3CD844845170}" dt="2020-12-20T20:31:10.111" v="71" actId="6264"/>
          <ac:spMkLst>
            <pc:docMk/>
            <pc:sldMk cId="2299041118" sldId="265"/>
            <ac:spMk id="6" creationId="{9E8D5B67-EF1C-1742-8B95-928C5DB1A9B1}"/>
          </ac:spMkLst>
        </pc:spChg>
        <pc:spChg chg="add del mod">
          <ac:chgData name="marcos aurelio gularte de castro" userId="67f50566e2aee3b4" providerId="LiveId" clId="{D1E0A959-AF66-634E-9193-3CD844845170}" dt="2020-12-20T20:31:10.111" v="71" actId="6264"/>
          <ac:spMkLst>
            <pc:docMk/>
            <pc:sldMk cId="2299041118" sldId="265"/>
            <ac:spMk id="7" creationId="{02F18F88-66DD-5E41-950C-B3A41D7BF38A}"/>
          </ac:spMkLst>
        </pc:spChg>
        <pc:picChg chg="mod ord modCrop">
          <ac:chgData name="marcos aurelio gularte de castro" userId="67f50566e2aee3b4" providerId="LiveId" clId="{D1E0A959-AF66-634E-9193-3CD844845170}" dt="2020-12-20T20:31:10.111" v="71" actId="6264"/>
          <ac:picMkLst>
            <pc:docMk/>
            <pc:sldMk cId="2299041118" sldId="265"/>
            <ac:picMk id="16" creationId="{63F6675E-B816-434F-B3AD-6D1239C11923}"/>
          </ac:picMkLst>
        </pc:picChg>
        <pc:picChg chg="mod ord modCrop">
          <ac:chgData name="marcos aurelio gularte de castro" userId="67f50566e2aee3b4" providerId="LiveId" clId="{D1E0A959-AF66-634E-9193-3CD844845170}" dt="2020-12-20T20:31:10.111" v="71" actId="6264"/>
          <ac:picMkLst>
            <pc:docMk/>
            <pc:sldMk cId="2299041118" sldId="265"/>
            <ac:picMk id="23" creationId="{5078EC90-9725-2E43-9BD1-BFF55E4878B2}"/>
          </ac:picMkLst>
        </pc:picChg>
      </pc:sldChg>
      <pc:sldChg chg="modSp mod">
        <pc:chgData name="marcos aurelio gularte de castro" userId="67f50566e2aee3b4" providerId="LiveId" clId="{D1E0A959-AF66-634E-9193-3CD844845170}" dt="2020-12-20T20:31:49.438" v="77" actId="242"/>
        <pc:sldMkLst>
          <pc:docMk/>
          <pc:sldMk cId="3120552070" sldId="266"/>
        </pc:sldMkLst>
        <pc:spChg chg="mod">
          <ac:chgData name="marcos aurelio gularte de castro" userId="67f50566e2aee3b4" providerId="LiveId" clId="{D1E0A959-AF66-634E-9193-3CD844845170}" dt="2020-12-20T20:31:49.438" v="77" actId="242"/>
          <ac:spMkLst>
            <pc:docMk/>
            <pc:sldMk cId="3120552070" sldId="266"/>
            <ac:spMk id="3" creationId="{00000000-0000-0000-0000-000000000000}"/>
          </ac:spMkLst>
        </pc:spChg>
        <pc:picChg chg="mod">
          <ac:chgData name="marcos aurelio gularte de castro" userId="67f50566e2aee3b4" providerId="LiveId" clId="{D1E0A959-AF66-634E-9193-3CD844845170}" dt="2020-12-20T20:15:03.883" v="0"/>
          <ac:picMkLst>
            <pc:docMk/>
            <pc:sldMk cId="3120552070" sldId="266"/>
            <ac:picMk id="10" creationId="{2E1D0FF3-E2BA-D440-B9BC-7852DA76EC11}"/>
          </ac:picMkLst>
        </pc:picChg>
        <pc:picChg chg="mod">
          <ac:chgData name="marcos aurelio gularte de castro" userId="67f50566e2aee3b4" providerId="LiveId" clId="{D1E0A959-AF66-634E-9193-3CD844845170}" dt="2020-12-20T20:15:03.883" v="0"/>
          <ac:picMkLst>
            <pc:docMk/>
            <pc:sldMk cId="3120552070" sldId="266"/>
            <ac:picMk id="11" creationId="{25E3ECF5-20CB-AA41-BA76-C2F00C14097B}"/>
          </ac:picMkLst>
        </pc:picChg>
      </pc:sldChg>
      <pc:sldChg chg="addSp delSp modSp mod chgLayout">
        <pc:chgData name="marcos aurelio gularte de castro" userId="67f50566e2aee3b4" providerId="LiveId" clId="{D1E0A959-AF66-634E-9193-3CD844845170}" dt="2020-12-20T20:32:34.985" v="81" actId="27636"/>
        <pc:sldMkLst>
          <pc:docMk/>
          <pc:sldMk cId="3000702911" sldId="267"/>
        </pc:sldMkLst>
        <pc:spChg chg="mod ord">
          <ac:chgData name="marcos aurelio gularte de castro" userId="67f50566e2aee3b4" providerId="LiveId" clId="{D1E0A959-AF66-634E-9193-3CD844845170}" dt="2020-12-20T20:32:30.037" v="80" actId="6264"/>
          <ac:spMkLst>
            <pc:docMk/>
            <pc:sldMk cId="3000702911" sldId="267"/>
            <ac:spMk id="2" creationId="{2E524EDB-1E29-4A49-9C85-B2E2B5268CD8}"/>
          </ac:spMkLst>
        </pc:spChg>
        <pc:spChg chg="mod ord">
          <ac:chgData name="marcos aurelio gularte de castro" userId="67f50566e2aee3b4" providerId="LiveId" clId="{D1E0A959-AF66-634E-9193-3CD844845170}" dt="2020-12-20T20:32:34.985" v="81" actId="27636"/>
          <ac:spMkLst>
            <pc:docMk/>
            <pc:sldMk cId="3000702911" sldId="267"/>
            <ac:spMk id="3" creationId="{00000000-0000-0000-0000-000000000000}"/>
          </ac:spMkLst>
        </pc:spChg>
        <pc:spChg chg="add del mod">
          <ac:chgData name="marcos aurelio gularte de castro" userId="67f50566e2aee3b4" providerId="LiveId" clId="{D1E0A959-AF66-634E-9193-3CD844845170}" dt="2020-12-20T20:32:30.037" v="80" actId="6264"/>
          <ac:spMkLst>
            <pc:docMk/>
            <pc:sldMk cId="3000702911" sldId="267"/>
            <ac:spMk id="4" creationId="{857B2DA8-508E-7E48-83CC-E98EC5992F53}"/>
          </ac:spMkLst>
        </pc:spChg>
        <pc:spChg chg="add del mod">
          <ac:chgData name="marcos aurelio gularte de castro" userId="67f50566e2aee3b4" providerId="LiveId" clId="{D1E0A959-AF66-634E-9193-3CD844845170}" dt="2020-12-20T20:32:30.037" v="80" actId="6264"/>
          <ac:spMkLst>
            <pc:docMk/>
            <pc:sldMk cId="3000702911" sldId="267"/>
            <ac:spMk id="6" creationId="{3F872D49-BFCD-554C-A33E-20476C8C3626}"/>
          </ac:spMkLst>
        </pc:spChg>
        <pc:spChg chg="add del mod">
          <ac:chgData name="marcos aurelio gularte de castro" userId="67f50566e2aee3b4" providerId="LiveId" clId="{D1E0A959-AF66-634E-9193-3CD844845170}" dt="2020-12-20T20:32:30.037" v="80" actId="6264"/>
          <ac:spMkLst>
            <pc:docMk/>
            <pc:sldMk cId="3000702911" sldId="267"/>
            <ac:spMk id="7" creationId="{7B04E604-9733-FA44-93EA-5A2215A4A479}"/>
          </ac:spMkLst>
        </pc:spChg>
        <pc:picChg chg="mod ord modCrop">
          <ac:chgData name="marcos aurelio gularte de castro" userId="67f50566e2aee3b4" providerId="LiveId" clId="{D1E0A959-AF66-634E-9193-3CD844845170}" dt="2020-12-20T20:32:30.037" v="80" actId="6264"/>
          <ac:picMkLst>
            <pc:docMk/>
            <pc:sldMk cId="3000702911" sldId="267"/>
            <ac:picMk id="5" creationId="{A7111A2E-053F-E444-A30D-DCA78E34B28D}"/>
          </ac:picMkLst>
        </pc:picChg>
      </pc:sldChg>
      <pc:sldChg chg="addSp delSp modSp mod chgLayout">
        <pc:chgData name="marcos aurelio gularte de castro" userId="67f50566e2aee3b4" providerId="LiveId" clId="{D1E0A959-AF66-634E-9193-3CD844845170}" dt="2020-12-21T12:37:23.174" v="145" actId="931"/>
        <pc:sldMkLst>
          <pc:docMk/>
          <pc:sldMk cId="3009365657" sldId="268"/>
        </pc:sldMkLst>
        <pc:spChg chg="mod ord">
          <ac:chgData name="marcos aurelio gularte de castro" userId="67f50566e2aee3b4" providerId="LiveId" clId="{D1E0A959-AF66-634E-9193-3CD844845170}" dt="2020-12-20T20:33:20.734" v="84" actId="6264"/>
          <ac:spMkLst>
            <pc:docMk/>
            <pc:sldMk cId="3009365657" sldId="268"/>
            <ac:spMk id="2" creationId="{00000000-0000-0000-0000-000000000000}"/>
          </ac:spMkLst>
        </pc:spChg>
        <pc:spChg chg="mod ord">
          <ac:chgData name="marcos aurelio gularte de castro" userId="67f50566e2aee3b4" providerId="LiveId" clId="{D1E0A959-AF66-634E-9193-3CD844845170}" dt="2020-12-20T20:33:20.734" v="84" actId="6264"/>
          <ac:spMkLst>
            <pc:docMk/>
            <pc:sldMk cId="3009365657" sldId="268"/>
            <ac:spMk id="3" creationId="{00000000-0000-0000-0000-000000000000}"/>
          </ac:spMkLst>
        </pc:spChg>
        <pc:spChg chg="add del mod">
          <ac:chgData name="marcos aurelio gularte de castro" userId="67f50566e2aee3b4" providerId="LiveId" clId="{D1E0A959-AF66-634E-9193-3CD844845170}" dt="2020-12-20T20:33:20.734" v="84" actId="6264"/>
          <ac:spMkLst>
            <pc:docMk/>
            <pc:sldMk cId="3009365657" sldId="268"/>
            <ac:spMk id="4" creationId="{5C8E184B-A8E6-514B-9A46-298C6F5A6BB8}"/>
          </ac:spMkLst>
        </pc:spChg>
        <pc:spChg chg="add del mod">
          <ac:chgData name="marcos aurelio gularte de castro" userId="67f50566e2aee3b4" providerId="LiveId" clId="{D1E0A959-AF66-634E-9193-3CD844845170}" dt="2020-12-21T12:37:23.174" v="145" actId="931"/>
          <ac:spMkLst>
            <pc:docMk/>
            <pc:sldMk cId="3009365657" sldId="268"/>
            <ac:spMk id="6" creationId="{0C20C843-0FD2-5045-A282-6067D796D35D}"/>
          </ac:spMkLst>
        </pc:spChg>
        <pc:spChg chg="add del mod">
          <ac:chgData name="marcos aurelio gularte de castro" userId="67f50566e2aee3b4" providerId="LiveId" clId="{D1E0A959-AF66-634E-9193-3CD844845170}" dt="2020-12-20T20:33:20.734" v="84" actId="6264"/>
          <ac:spMkLst>
            <pc:docMk/>
            <pc:sldMk cId="3009365657" sldId="268"/>
            <ac:spMk id="6" creationId="{128FB217-5158-F946-8438-B78748D9BDA8}"/>
          </ac:spMkLst>
        </pc:spChg>
        <pc:spChg chg="add del mod">
          <ac:chgData name="marcos aurelio gularte de castro" userId="67f50566e2aee3b4" providerId="LiveId" clId="{D1E0A959-AF66-634E-9193-3CD844845170}" dt="2020-12-20T20:33:20.734" v="84" actId="6264"/>
          <ac:spMkLst>
            <pc:docMk/>
            <pc:sldMk cId="3009365657" sldId="268"/>
            <ac:spMk id="7" creationId="{3F88BC2C-D422-BB4C-A103-DC027D2F5260}"/>
          </ac:spMkLst>
        </pc:spChg>
        <pc:picChg chg="del mod ord modCrop">
          <ac:chgData name="marcos aurelio gularte de castro" userId="67f50566e2aee3b4" providerId="LiveId" clId="{D1E0A959-AF66-634E-9193-3CD844845170}" dt="2020-12-21T12:37:16.858" v="144" actId="478"/>
          <ac:picMkLst>
            <pc:docMk/>
            <pc:sldMk cId="3009365657" sldId="268"/>
            <ac:picMk id="5" creationId="{47B1CA9D-DF54-4846-91CD-3059DC7F774E}"/>
          </ac:picMkLst>
        </pc:picChg>
        <pc:picChg chg="add mod">
          <ac:chgData name="marcos aurelio gularte de castro" userId="67f50566e2aee3b4" providerId="LiveId" clId="{D1E0A959-AF66-634E-9193-3CD844845170}" dt="2020-12-21T12:37:23.174" v="145" actId="931"/>
          <ac:picMkLst>
            <pc:docMk/>
            <pc:sldMk cId="3009365657" sldId="268"/>
            <ac:picMk id="8" creationId="{49F2D93A-8BF6-CC43-B962-F70E85FA94B6}"/>
          </ac:picMkLst>
        </pc:picChg>
      </pc:sldChg>
      <pc:sldChg chg="addSp delSp modSp mod chgLayout">
        <pc:chgData name="marcos aurelio gularte de castro" userId="67f50566e2aee3b4" providerId="LiveId" clId="{D1E0A959-AF66-634E-9193-3CD844845170}" dt="2020-12-20T20:34:14.794" v="89" actId="1076"/>
        <pc:sldMkLst>
          <pc:docMk/>
          <pc:sldMk cId="1748854581" sldId="269"/>
        </pc:sldMkLst>
        <pc:spChg chg="add del mod">
          <ac:chgData name="marcos aurelio gularte de castro" userId="67f50566e2aee3b4" providerId="LiveId" clId="{D1E0A959-AF66-634E-9193-3CD844845170}" dt="2020-12-20T20:33:58.733" v="88" actId="6264"/>
          <ac:spMkLst>
            <pc:docMk/>
            <pc:sldMk cId="1748854581" sldId="269"/>
            <ac:spMk id="2" creationId="{EE657CA0-A9BF-204C-A028-346F5E396742}"/>
          </ac:spMkLst>
        </pc:spChg>
        <pc:spChg chg="mod ord">
          <ac:chgData name="marcos aurelio gularte de castro" userId="67f50566e2aee3b4" providerId="LiveId" clId="{D1E0A959-AF66-634E-9193-3CD844845170}" dt="2020-12-20T20:33:58.733" v="88" actId="6264"/>
          <ac:spMkLst>
            <pc:docMk/>
            <pc:sldMk cId="1748854581" sldId="269"/>
            <ac:spMk id="3" creationId="{00000000-0000-0000-0000-000000000000}"/>
          </ac:spMkLst>
        </pc:spChg>
        <pc:spChg chg="add del mod">
          <ac:chgData name="marcos aurelio gularte de castro" userId="67f50566e2aee3b4" providerId="LiveId" clId="{D1E0A959-AF66-634E-9193-3CD844845170}" dt="2020-12-20T20:33:58.733" v="88" actId="6264"/>
          <ac:spMkLst>
            <pc:docMk/>
            <pc:sldMk cId="1748854581" sldId="269"/>
            <ac:spMk id="5" creationId="{0D2F9058-D249-0A44-9ABE-6240519CD5A2}"/>
          </ac:spMkLst>
        </pc:spChg>
        <pc:spChg chg="add del mod">
          <ac:chgData name="marcos aurelio gularte de castro" userId="67f50566e2aee3b4" providerId="LiveId" clId="{D1E0A959-AF66-634E-9193-3CD844845170}" dt="2020-12-20T20:33:58.733" v="88" actId="6264"/>
          <ac:spMkLst>
            <pc:docMk/>
            <pc:sldMk cId="1748854581" sldId="269"/>
            <ac:spMk id="7" creationId="{BBDFDC1E-749F-6A43-B755-151933FB9223}"/>
          </ac:spMkLst>
        </pc:spChg>
        <pc:picChg chg="mod ord modCrop">
          <ac:chgData name="marcos aurelio gularte de castro" userId="67f50566e2aee3b4" providerId="LiveId" clId="{D1E0A959-AF66-634E-9193-3CD844845170}" dt="2020-12-20T20:34:14.794" v="89" actId="1076"/>
          <ac:picMkLst>
            <pc:docMk/>
            <pc:sldMk cId="1748854581" sldId="269"/>
            <ac:picMk id="4" creationId="{504AD957-6C55-E24D-9FD1-C5667341BBD2}"/>
          </ac:picMkLst>
        </pc:picChg>
        <pc:picChg chg="mod ord modCrop">
          <ac:chgData name="marcos aurelio gularte de castro" userId="67f50566e2aee3b4" providerId="LiveId" clId="{D1E0A959-AF66-634E-9193-3CD844845170}" dt="2020-12-20T20:33:58.733" v="88" actId="6264"/>
          <ac:picMkLst>
            <pc:docMk/>
            <pc:sldMk cId="1748854581" sldId="269"/>
            <ac:picMk id="6" creationId="{0E9750B0-C1AC-2A48-A0C4-6CFC92C6FACC}"/>
          </ac:picMkLst>
        </pc:picChg>
      </pc:sldChg>
      <pc:sldChg chg="modSp mod">
        <pc:chgData name="marcos aurelio gularte de castro" userId="67f50566e2aee3b4" providerId="LiveId" clId="{D1E0A959-AF66-634E-9193-3CD844845170}" dt="2020-12-20T20:34:39.318" v="93" actId="207"/>
        <pc:sldMkLst>
          <pc:docMk/>
          <pc:sldMk cId="2237232307" sldId="270"/>
        </pc:sldMkLst>
        <pc:spChg chg="mod">
          <ac:chgData name="marcos aurelio gularte de castro" userId="67f50566e2aee3b4" providerId="LiveId" clId="{D1E0A959-AF66-634E-9193-3CD844845170}" dt="2020-12-20T20:34:39.318" v="93" actId="207"/>
          <ac:spMkLst>
            <pc:docMk/>
            <pc:sldMk cId="2237232307" sldId="270"/>
            <ac:spMk id="3" creationId="{00000000-0000-0000-0000-000000000000}"/>
          </ac:spMkLst>
        </pc:spChg>
        <pc:picChg chg="mod">
          <ac:chgData name="marcos aurelio gularte de castro" userId="67f50566e2aee3b4" providerId="LiveId" clId="{D1E0A959-AF66-634E-9193-3CD844845170}" dt="2020-12-20T20:15:03.883" v="0"/>
          <ac:picMkLst>
            <pc:docMk/>
            <pc:sldMk cId="2237232307" sldId="270"/>
            <ac:picMk id="2" creationId="{5EA9510B-9443-8F40-BA3F-3201B70706BF}"/>
          </ac:picMkLst>
        </pc:picChg>
        <pc:picChg chg="mod">
          <ac:chgData name="marcos aurelio gularte de castro" userId="67f50566e2aee3b4" providerId="LiveId" clId="{D1E0A959-AF66-634E-9193-3CD844845170}" dt="2020-12-20T20:15:03.883" v="0"/>
          <ac:picMkLst>
            <pc:docMk/>
            <pc:sldMk cId="2237232307" sldId="270"/>
            <ac:picMk id="4" creationId="{1A14CC39-8059-F74C-BC0C-5C269A332E00}"/>
          </ac:picMkLst>
        </pc:picChg>
      </pc:sldChg>
      <pc:sldChg chg="addSp delSp modSp mod modClrScheme chgLayout">
        <pc:chgData name="marcos aurelio gularte de castro" userId="67f50566e2aee3b4" providerId="LiveId" clId="{D1E0A959-AF66-634E-9193-3CD844845170}" dt="2020-12-20T20:35:33.092" v="100" actId="12"/>
        <pc:sldMkLst>
          <pc:docMk/>
          <pc:sldMk cId="2723722107" sldId="271"/>
        </pc:sldMkLst>
        <pc:spChg chg="add del mod">
          <ac:chgData name="marcos aurelio gularte de castro" userId="67f50566e2aee3b4" providerId="LiveId" clId="{D1E0A959-AF66-634E-9193-3CD844845170}" dt="2020-12-20T20:35:31.393" v="99" actId="6264"/>
          <ac:spMkLst>
            <pc:docMk/>
            <pc:sldMk cId="2723722107" sldId="271"/>
            <ac:spMk id="2" creationId="{10FCE6E4-3CD3-F34B-AB69-6CAC459E4109}"/>
          </ac:spMkLst>
        </pc:spChg>
        <pc:spChg chg="mod ord">
          <ac:chgData name="marcos aurelio gularte de castro" userId="67f50566e2aee3b4" providerId="LiveId" clId="{D1E0A959-AF66-634E-9193-3CD844845170}" dt="2020-12-20T20:35:33.092" v="100" actId="12"/>
          <ac:spMkLst>
            <pc:docMk/>
            <pc:sldMk cId="2723722107" sldId="271"/>
            <ac:spMk id="3" creationId="{00000000-0000-0000-0000-000000000000}"/>
          </ac:spMkLst>
        </pc:spChg>
        <pc:spChg chg="add del mod">
          <ac:chgData name="marcos aurelio gularte de castro" userId="67f50566e2aee3b4" providerId="LiveId" clId="{D1E0A959-AF66-634E-9193-3CD844845170}" dt="2020-12-20T20:35:31.393" v="99" actId="6264"/>
          <ac:spMkLst>
            <pc:docMk/>
            <pc:sldMk cId="2723722107" sldId="271"/>
            <ac:spMk id="4" creationId="{6D77BAA4-0093-4540-A119-FB630B420D95}"/>
          </ac:spMkLst>
        </pc:spChg>
        <pc:picChg chg="mod ord modCrop">
          <ac:chgData name="marcos aurelio gularte de castro" userId="67f50566e2aee3b4" providerId="LiveId" clId="{D1E0A959-AF66-634E-9193-3CD844845170}" dt="2020-12-20T20:35:31.393" v="99" actId="6264"/>
          <ac:picMkLst>
            <pc:docMk/>
            <pc:sldMk cId="2723722107" sldId="271"/>
            <ac:picMk id="8" creationId="{4D69A051-F154-4E44-9B8B-736535648F5E}"/>
          </ac:picMkLst>
        </pc:picChg>
      </pc:sldChg>
      <pc:sldChg chg="addSp delSp modSp mod chgLayout">
        <pc:chgData name="marcos aurelio gularte de castro" userId="67f50566e2aee3b4" providerId="LiveId" clId="{D1E0A959-AF66-634E-9193-3CD844845170}" dt="2020-12-20T20:36:14.248" v="104" actId="6264"/>
        <pc:sldMkLst>
          <pc:docMk/>
          <pc:sldMk cId="827326453" sldId="272"/>
        </pc:sldMkLst>
        <pc:spChg chg="mod ord">
          <ac:chgData name="marcos aurelio gularte de castro" userId="67f50566e2aee3b4" providerId="LiveId" clId="{D1E0A959-AF66-634E-9193-3CD844845170}" dt="2020-12-20T20:36:14.248" v="104" actId="6264"/>
          <ac:spMkLst>
            <pc:docMk/>
            <pc:sldMk cId="827326453" sldId="272"/>
            <ac:spMk id="2" creationId="{00000000-0000-0000-0000-000000000000}"/>
          </ac:spMkLst>
        </pc:spChg>
        <pc:spChg chg="mod ord">
          <ac:chgData name="marcos aurelio gularte de castro" userId="67f50566e2aee3b4" providerId="LiveId" clId="{D1E0A959-AF66-634E-9193-3CD844845170}" dt="2020-12-20T20:36:14.248" v="104" actId="6264"/>
          <ac:spMkLst>
            <pc:docMk/>
            <pc:sldMk cId="827326453" sldId="272"/>
            <ac:spMk id="3" creationId="{00000000-0000-0000-0000-000000000000}"/>
          </ac:spMkLst>
        </pc:spChg>
        <pc:spChg chg="add del mod">
          <ac:chgData name="marcos aurelio gularte de castro" userId="67f50566e2aee3b4" providerId="LiveId" clId="{D1E0A959-AF66-634E-9193-3CD844845170}" dt="2020-12-20T20:36:14.248" v="104" actId="6264"/>
          <ac:spMkLst>
            <pc:docMk/>
            <pc:sldMk cId="827326453" sldId="272"/>
            <ac:spMk id="4" creationId="{639F4655-89ED-614D-99D0-CF36764D6C7F}"/>
          </ac:spMkLst>
        </pc:spChg>
        <pc:spChg chg="add del mod">
          <ac:chgData name="marcos aurelio gularte de castro" userId="67f50566e2aee3b4" providerId="LiveId" clId="{D1E0A959-AF66-634E-9193-3CD844845170}" dt="2020-12-20T20:36:14.248" v="104" actId="6264"/>
          <ac:spMkLst>
            <pc:docMk/>
            <pc:sldMk cId="827326453" sldId="272"/>
            <ac:spMk id="5" creationId="{7758DDC2-D51D-BE40-8C33-62CB30C4CF12}"/>
          </ac:spMkLst>
        </pc:spChg>
        <pc:spChg chg="add del mod">
          <ac:chgData name="marcos aurelio gularte de castro" userId="67f50566e2aee3b4" providerId="LiveId" clId="{D1E0A959-AF66-634E-9193-3CD844845170}" dt="2020-12-20T20:36:14.248" v="104" actId="6264"/>
          <ac:spMkLst>
            <pc:docMk/>
            <pc:sldMk cId="827326453" sldId="272"/>
            <ac:spMk id="6" creationId="{84EA4A38-17B8-104E-9F2D-795F77FCD5F9}"/>
          </ac:spMkLst>
        </pc:spChg>
        <pc:picChg chg="mod ord modCrop">
          <ac:chgData name="marcos aurelio gularte de castro" userId="67f50566e2aee3b4" providerId="LiveId" clId="{D1E0A959-AF66-634E-9193-3CD844845170}" dt="2020-12-20T20:36:14.248" v="104" actId="6264"/>
          <ac:picMkLst>
            <pc:docMk/>
            <pc:sldMk cId="827326453" sldId="272"/>
            <ac:picMk id="9" creationId="{9937E141-34B7-9D4C-933C-0BB7824041FE}"/>
          </ac:picMkLst>
        </pc:picChg>
      </pc:sldChg>
      <pc:sldChg chg="modSp mod">
        <pc:chgData name="marcos aurelio gularte de castro" userId="67f50566e2aee3b4" providerId="LiveId" clId="{D1E0A959-AF66-634E-9193-3CD844845170}" dt="2020-12-20T20:37:22.385" v="107" actId="207"/>
        <pc:sldMkLst>
          <pc:docMk/>
          <pc:sldMk cId="3815568548" sldId="273"/>
        </pc:sldMkLst>
        <pc:spChg chg="mod">
          <ac:chgData name="marcos aurelio gularte de castro" userId="67f50566e2aee3b4" providerId="LiveId" clId="{D1E0A959-AF66-634E-9193-3CD844845170}" dt="2020-12-20T20:37:22.385" v="107" actId="207"/>
          <ac:spMkLst>
            <pc:docMk/>
            <pc:sldMk cId="3815568548" sldId="273"/>
            <ac:spMk id="3" creationId="{00000000-0000-0000-0000-000000000000}"/>
          </ac:spMkLst>
        </pc:spChg>
        <pc:picChg chg="mod">
          <ac:chgData name="marcos aurelio gularte de castro" userId="67f50566e2aee3b4" providerId="LiveId" clId="{D1E0A959-AF66-634E-9193-3CD844845170}" dt="2020-12-20T20:15:03.883" v="0"/>
          <ac:picMkLst>
            <pc:docMk/>
            <pc:sldMk cId="3815568548" sldId="273"/>
            <ac:picMk id="9" creationId="{9EB50D0C-50FF-994F-AAA4-6CE1FA4B6E7A}"/>
          </ac:picMkLst>
        </pc:picChg>
      </pc:sldChg>
      <pc:sldChg chg="addSp delSp modSp mod chgLayout">
        <pc:chgData name="marcos aurelio gularte de castro" userId="67f50566e2aee3b4" providerId="LiveId" clId="{D1E0A959-AF66-634E-9193-3CD844845170}" dt="2020-12-20T20:38:02.644" v="110" actId="6264"/>
        <pc:sldMkLst>
          <pc:docMk/>
          <pc:sldMk cId="530324024" sldId="274"/>
        </pc:sldMkLst>
        <pc:spChg chg="mod ord">
          <ac:chgData name="marcos aurelio gularte de castro" userId="67f50566e2aee3b4" providerId="LiveId" clId="{D1E0A959-AF66-634E-9193-3CD844845170}" dt="2020-12-20T20:38:02.644" v="110" actId="6264"/>
          <ac:spMkLst>
            <pc:docMk/>
            <pc:sldMk cId="530324024" sldId="274"/>
            <ac:spMk id="2" creationId="{00000000-0000-0000-0000-000000000000}"/>
          </ac:spMkLst>
        </pc:spChg>
        <pc:spChg chg="mod ord">
          <ac:chgData name="marcos aurelio gularte de castro" userId="67f50566e2aee3b4" providerId="LiveId" clId="{D1E0A959-AF66-634E-9193-3CD844845170}" dt="2020-12-20T20:38:02.644" v="110" actId="6264"/>
          <ac:spMkLst>
            <pc:docMk/>
            <pc:sldMk cId="530324024" sldId="274"/>
            <ac:spMk id="3" creationId="{00000000-0000-0000-0000-000000000000}"/>
          </ac:spMkLst>
        </pc:spChg>
        <pc:spChg chg="add del mod">
          <ac:chgData name="marcos aurelio gularte de castro" userId="67f50566e2aee3b4" providerId="LiveId" clId="{D1E0A959-AF66-634E-9193-3CD844845170}" dt="2020-12-20T20:38:02.644" v="110" actId="6264"/>
          <ac:spMkLst>
            <pc:docMk/>
            <pc:sldMk cId="530324024" sldId="274"/>
            <ac:spMk id="4" creationId="{8C28586D-EB85-1344-96AB-F20B913581CC}"/>
          </ac:spMkLst>
        </pc:spChg>
        <pc:spChg chg="add del mod">
          <ac:chgData name="marcos aurelio gularte de castro" userId="67f50566e2aee3b4" providerId="LiveId" clId="{D1E0A959-AF66-634E-9193-3CD844845170}" dt="2020-12-20T20:38:02.644" v="110" actId="6264"/>
          <ac:spMkLst>
            <pc:docMk/>
            <pc:sldMk cId="530324024" sldId="274"/>
            <ac:spMk id="6" creationId="{02C9BDB6-29B0-AB46-B1DF-592567C988AC}"/>
          </ac:spMkLst>
        </pc:spChg>
        <pc:spChg chg="add del mod">
          <ac:chgData name="marcos aurelio gularte de castro" userId="67f50566e2aee3b4" providerId="LiveId" clId="{D1E0A959-AF66-634E-9193-3CD844845170}" dt="2020-12-20T20:38:02.644" v="110" actId="6264"/>
          <ac:spMkLst>
            <pc:docMk/>
            <pc:sldMk cId="530324024" sldId="274"/>
            <ac:spMk id="7" creationId="{4340279B-F148-EF41-881A-EBFD0BC57EFB}"/>
          </ac:spMkLst>
        </pc:spChg>
        <pc:picChg chg="mod ord modCrop">
          <ac:chgData name="marcos aurelio gularte de castro" userId="67f50566e2aee3b4" providerId="LiveId" clId="{D1E0A959-AF66-634E-9193-3CD844845170}" dt="2020-12-20T20:38:02.644" v="110" actId="6264"/>
          <ac:picMkLst>
            <pc:docMk/>
            <pc:sldMk cId="530324024" sldId="274"/>
            <ac:picMk id="5" creationId="{CA980957-D53E-444D-8830-14C7C57788CF}"/>
          </ac:picMkLst>
        </pc:picChg>
      </pc:sldChg>
      <pc:sldChg chg="modSp mod">
        <pc:chgData name="marcos aurelio gularte de castro" userId="67f50566e2aee3b4" providerId="LiveId" clId="{D1E0A959-AF66-634E-9193-3CD844845170}" dt="2020-12-20T20:39:11.706" v="118" actId="12"/>
        <pc:sldMkLst>
          <pc:docMk/>
          <pc:sldMk cId="3078691016" sldId="275"/>
        </pc:sldMkLst>
        <pc:spChg chg="mod">
          <ac:chgData name="marcos aurelio gularte de castro" userId="67f50566e2aee3b4" providerId="LiveId" clId="{D1E0A959-AF66-634E-9193-3CD844845170}" dt="2020-12-20T20:38:52.503" v="116" actId="121"/>
          <ac:spMkLst>
            <pc:docMk/>
            <pc:sldMk cId="3078691016" sldId="275"/>
            <ac:spMk id="2" creationId="{47AC5BF2-7683-A74F-9BFB-3E18CEB5C921}"/>
          </ac:spMkLst>
        </pc:spChg>
        <pc:spChg chg="mod">
          <ac:chgData name="marcos aurelio gularte de castro" userId="67f50566e2aee3b4" providerId="LiveId" clId="{D1E0A959-AF66-634E-9193-3CD844845170}" dt="2020-12-20T20:39:11.706" v="118" actId="12"/>
          <ac:spMkLst>
            <pc:docMk/>
            <pc:sldMk cId="3078691016" sldId="275"/>
            <ac:spMk id="3" creationId="{00000000-0000-0000-0000-000000000000}"/>
          </ac:spMkLst>
        </pc:spChg>
      </pc:sldChg>
      <pc:sldChg chg="modSp mod">
        <pc:chgData name="marcos aurelio gularte de castro" userId="67f50566e2aee3b4" providerId="LiveId" clId="{D1E0A959-AF66-634E-9193-3CD844845170}" dt="2020-12-20T20:39:30.668" v="121" actId="20577"/>
        <pc:sldMkLst>
          <pc:docMk/>
          <pc:sldMk cId="177579140" sldId="276"/>
        </pc:sldMkLst>
        <pc:spChg chg="mod">
          <ac:chgData name="marcos aurelio gularte de castro" userId="67f50566e2aee3b4" providerId="LiveId" clId="{D1E0A959-AF66-634E-9193-3CD844845170}" dt="2020-12-20T20:39:30.668" v="121" actId="20577"/>
          <ac:spMkLst>
            <pc:docMk/>
            <pc:sldMk cId="177579140" sldId="276"/>
            <ac:spMk id="3" creationId="{00000000-0000-0000-0000-000000000000}"/>
          </ac:spMkLst>
        </pc:spChg>
        <pc:picChg chg="mod">
          <ac:chgData name="marcos aurelio gularte de castro" userId="67f50566e2aee3b4" providerId="LiveId" clId="{D1E0A959-AF66-634E-9193-3CD844845170}" dt="2020-12-20T20:15:03.883" v="0"/>
          <ac:picMkLst>
            <pc:docMk/>
            <pc:sldMk cId="177579140" sldId="276"/>
            <ac:picMk id="4" creationId="{B98C33AB-A00C-2E46-A7E3-BC70A9FC43C6}"/>
          </ac:picMkLst>
        </pc:picChg>
      </pc:sldChg>
      <pc:sldChg chg="modSp mod">
        <pc:chgData name="marcos aurelio gularte de castro" userId="67f50566e2aee3b4" providerId="LiveId" clId="{D1E0A959-AF66-634E-9193-3CD844845170}" dt="2020-12-20T20:40:08.558" v="123" actId="242"/>
        <pc:sldMkLst>
          <pc:docMk/>
          <pc:sldMk cId="3332300021" sldId="277"/>
        </pc:sldMkLst>
        <pc:spChg chg="mod">
          <ac:chgData name="marcos aurelio gularte de castro" userId="67f50566e2aee3b4" providerId="LiveId" clId="{D1E0A959-AF66-634E-9193-3CD844845170}" dt="2020-12-20T20:40:08.558" v="123" actId="242"/>
          <ac:spMkLst>
            <pc:docMk/>
            <pc:sldMk cId="3332300021" sldId="277"/>
            <ac:spMk id="3" creationId="{00000000-0000-0000-0000-000000000000}"/>
          </ac:spMkLst>
        </pc:spChg>
        <pc:picChg chg="mod">
          <ac:chgData name="marcos aurelio gularte de castro" userId="67f50566e2aee3b4" providerId="LiveId" clId="{D1E0A959-AF66-634E-9193-3CD844845170}" dt="2020-12-20T20:15:03.883" v="0"/>
          <ac:picMkLst>
            <pc:docMk/>
            <pc:sldMk cId="3332300021" sldId="277"/>
            <ac:picMk id="4" creationId="{05D9A64F-2C90-134C-8528-C0E9324049A1}"/>
          </ac:picMkLst>
        </pc:picChg>
        <pc:picChg chg="mod">
          <ac:chgData name="marcos aurelio gularte de castro" userId="67f50566e2aee3b4" providerId="LiveId" clId="{D1E0A959-AF66-634E-9193-3CD844845170}" dt="2020-12-20T20:15:03.883" v="0"/>
          <ac:picMkLst>
            <pc:docMk/>
            <pc:sldMk cId="3332300021" sldId="277"/>
            <ac:picMk id="6" creationId="{9CF86841-8913-ED46-B798-54C31B7ED6F6}"/>
          </ac:picMkLst>
        </pc:picChg>
      </pc:sldChg>
      <pc:sldChg chg="addSp delSp modSp mod chgLayout">
        <pc:chgData name="marcos aurelio gularte de castro" userId="67f50566e2aee3b4" providerId="LiveId" clId="{D1E0A959-AF66-634E-9193-3CD844845170}" dt="2020-12-20T20:40:39.198" v="125" actId="6264"/>
        <pc:sldMkLst>
          <pc:docMk/>
          <pc:sldMk cId="1839581612" sldId="278"/>
        </pc:sldMkLst>
        <pc:spChg chg="add del mod">
          <ac:chgData name="marcos aurelio gularte de castro" userId="67f50566e2aee3b4" providerId="LiveId" clId="{D1E0A959-AF66-634E-9193-3CD844845170}" dt="2020-12-20T20:40:39.198" v="125" actId="6264"/>
          <ac:spMkLst>
            <pc:docMk/>
            <pc:sldMk cId="1839581612" sldId="278"/>
            <ac:spMk id="2" creationId="{37035C8B-D1A3-494E-BFAF-7EA48BBED6CE}"/>
          </ac:spMkLst>
        </pc:spChg>
        <pc:spChg chg="mod ord">
          <ac:chgData name="marcos aurelio gularte de castro" userId="67f50566e2aee3b4" providerId="LiveId" clId="{D1E0A959-AF66-634E-9193-3CD844845170}" dt="2020-12-20T20:40:39.198" v="125" actId="6264"/>
          <ac:spMkLst>
            <pc:docMk/>
            <pc:sldMk cId="1839581612" sldId="278"/>
            <ac:spMk id="3" creationId="{00000000-0000-0000-0000-000000000000}"/>
          </ac:spMkLst>
        </pc:spChg>
        <pc:spChg chg="add del mod">
          <ac:chgData name="marcos aurelio gularte de castro" userId="67f50566e2aee3b4" providerId="LiveId" clId="{D1E0A959-AF66-634E-9193-3CD844845170}" dt="2020-12-20T20:40:39.198" v="125" actId="6264"/>
          <ac:spMkLst>
            <pc:docMk/>
            <pc:sldMk cId="1839581612" sldId="278"/>
            <ac:spMk id="5" creationId="{FFBB3BBD-F31A-314D-A366-54C14C52CF56}"/>
          </ac:spMkLst>
        </pc:spChg>
        <pc:picChg chg="mod ord modCrop">
          <ac:chgData name="marcos aurelio gularte de castro" userId="67f50566e2aee3b4" providerId="LiveId" clId="{D1E0A959-AF66-634E-9193-3CD844845170}" dt="2020-12-20T20:40:39.198" v="125" actId="6264"/>
          <ac:picMkLst>
            <pc:docMk/>
            <pc:sldMk cId="1839581612" sldId="278"/>
            <ac:picMk id="4" creationId="{D7EF1A3C-BBBC-D847-9B6A-4418F572875F}"/>
          </ac:picMkLst>
        </pc:picChg>
      </pc:sldChg>
      <pc:sldChg chg="addSp delSp modSp mod chgLayout">
        <pc:chgData name="marcos aurelio gularte de castro" userId="67f50566e2aee3b4" providerId="LiveId" clId="{D1E0A959-AF66-634E-9193-3CD844845170}" dt="2020-12-20T20:41:23.658" v="140" actId="6264"/>
        <pc:sldMkLst>
          <pc:docMk/>
          <pc:sldMk cId="1817068813" sldId="281"/>
        </pc:sldMkLst>
        <pc:spChg chg="add del mod">
          <ac:chgData name="marcos aurelio gularte de castro" userId="67f50566e2aee3b4" providerId="LiveId" clId="{D1E0A959-AF66-634E-9193-3CD844845170}" dt="2020-12-20T20:41:23.658" v="140" actId="6264"/>
          <ac:spMkLst>
            <pc:docMk/>
            <pc:sldMk cId="1817068813" sldId="281"/>
            <ac:spMk id="2" creationId="{A59579B1-3F61-0245-BA3D-6B7141DDDE28}"/>
          </ac:spMkLst>
        </pc:spChg>
        <pc:spChg chg="mod ord">
          <ac:chgData name="marcos aurelio gularte de castro" userId="67f50566e2aee3b4" providerId="LiveId" clId="{D1E0A959-AF66-634E-9193-3CD844845170}" dt="2020-12-20T20:41:23.658" v="140" actId="6264"/>
          <ac:spMkLst>
            <pc:docMk/>
            <pc:sldMk cId="1817068813" sldId="281"/>
            <ac:spMk id="3" creationId="{00000000-0000-0000-0000-000000000000}"/>
          </ac:spMkLst>
        </pc:spChg>
        <pc:spChg chg="add del mod">
          <ac:chgData name="marcos aurelio gularte de castro" userId="67f50566e2aee3b4" providerId="LiveId" clId="{D1E0A959-AF66-634E-9193-3CD844845170}" dt="2020-12-20T20:41:23.658" v="140" actId="6264"/>
          <ac:spMkLst>
            <pc:docMk/>
            <pc:sldMk cId="1817068813" sldId="281"/>
            <ac:spMk id="5" creationId="{D988018C-F88D-E848-80ED-432A21163895}"/>
          </ac:spMkLst>
        </pc:spChg>
        <pc:spChg chg="add del mod">
          <ac:chgData name="marcos aurelio gularte de castro" userId="67f50566e2aee3b4" providerId="LiveId" clId="{D1E0A959-AF66-634E-9193-3CD844845170}" dt="2020-12-20T20:41:23.658" v="140" actId="6264"/>
          <ac:spMkLst>
            <pc:docMk/>
            <pc:sldMk cId="1817068813" sldId="281"/>
            <ac:spMk id="6" creationId="{E4F9E410-7330-CB41-A33D-BAA543EFDAA5}"/>
          </ac:spMkLst>
        </pc:spChg>
        <pc:spChg chg="mod ord">
          <ac:chgData name="marcos aurelio gularte de castro" userId="67f50566e2aee3b4" providerId="LiveId" clId="{D1E0A959-AF66-634E-9193-3CD844845170}" dt="2020-12-20T20:41:23.658" v="140" actId="6264"/>
          <ac:spMkLst>
            <pc:docMk/>
            <pc:sldMk cId="1817068813" sldId="281"/>
            <ac:spMk id="7" creationId="{C95FCEB7-5DFD-4A42-B399-031ABA7260B0}"/>
          </ac:spMkLst>
        </pc:spChg>
        <pc:picChg chg="mod ord modCrop">
          <ac:chgData name="marcos aurelio gularte de castro" userId="67f50566e2aee3b4" providerId="LiveId" clId="{D1E0A959-AF66-634E-9193-3CD844845170}" dt="2020-12-20T20:41:23.658" v="140" actId="6264"/>
          <ac:picMkLst>
            <pc:docMk/>
            <pc:sldMk cId="1817068813" sldId="281"/>
            <ac:picMk id="4" creationId="{445E2A84-987A-6247-B5C9-261B8144D973}"/>
          </ac:picMkLst>
        </pc:picChg>
      </pc:sldChg>
      <pc:sldMasterChg chg="modSldLayout">
        <pc:chgData name="marcos aurelio gularte de castro" userId="67f50566e2aee3b4" providerId="LiveId" clId="{D1E0A959-AF66-634E-9193-3CD844845170}" dt="2020-12-21T12:55:45.301" v="171" actId="1076"/>
        <pc:sldMasterMkLst>
          <pc:docMk/>
          <pc:sldMasterMk cId="256614730" sldId="2147483686"/>
        </pc:sldMasterMkLst>
        <pc:sldLayoutChg chg="addSp delSp modSp mod">
          <pc:chgData name="marcos aurelio gularte de castro" userId="67f50566e2aee3b4" providerId="LiveId" clId="{D1E0A959-AF66-634E-9193-3CD844845170}" dt="2020-12-21T12:53:46.602" v="155" actId="1076"/>
          <pc:sldLayoutMkLst>
            <pc:docMk/>
            <pc:sldMasterMk cId="256614730" sldId="2147483686"/>
            <pc:sldLayoutMk cId="1146306898" sldId="2147483694"/>
          </pc:sldLayoutMkLst>
          <pc:graphicFrameChg chg="add del mod">
            <ac:chgData name="marcos aurelio gularte de castro" userId="67f50566e2aee3b4" providerId="LiveId" clId="{D1E0A959-AF66-634E-9193-3CD844845170}" dt="2020-12-21T12:53:26.122" v="153" actId="478"/>
            <ac:graphicFrameMkLst>
              <pc:docMk/>
              <pc:sldMasterMk cId="256614730" sldId="2147483686"/>
              <pc:sldLayoutMk cId="1146306898" sldId="2147483694"/>
              <ac:graphicFrameMk id="2" creationId="{A1B1AE15-D71F-1A46-AECE-F4C219270ED1}"/>
            </ac:graphicFrameMkLst>
          </pc:graphicFrameChg>
          <pc:picChg chg="add del">
            <ac:chgData name="marcos aurelio gularte de castro" userId="67f50566e2aee3b4" providerId="LiveId" clId="{D1E0A959-AF66-634E-9193-3CD844845170}" dt="2020-12-21T12:53:20.689" v="150" actId="478"/>
            <ac:picMkLst>
              <pc:docMk/>
              <pc:sldMasterMk cId="256614730" sldId="2147483686"/>
              <pc:sldLayoutMk cId="1146306898" sldId="2147483694"/>
              <ac:picMk id="5" creationId="{09C1D839-AB2A-334D-86FD-5CE73AF32ACD}"/>
            </ac:picMkLst>
          </pc:picChg>
          <pc:picChg chg="add mod">
            <ac:chgData name="marcos aurelio gularte de castro" userId="67f50566e2aee3b4" providerId="LiveId" clId="{D1E0A959-AF66-634E-9193-3CD844845170}" dt="2020-12-21T12:53:46.602" v="155" actId="1076"/>
            <ac:picMkLst>
              <pc:docMk/>
              <pc:sldMasterMk cId="256614730" sldId="2147483686"/>
              <pc:sldLayoutMk cId="1146306898" sldId="2147483694"/>
              <ac:picMk id="7" creationId="{FC9AB9A1-5E45-9F47-B3A2-03C7D477BBE0}"/>
            </ac:picMkLst>
          </pc:picChg>
          <pc:picChg chg="add del">
            <ac:chgData name="marcos aurelio gularte de castro" userId="67f50566e2aee3b4" providerId="LiveId" clId="{D1E0A959-AF66-634E-9193-3CD844845170}" dt="2020-12-21T12:53:22.171" v="151" actId="478"/>
            <ac:picMkLst>
              <pc:docMk/>
              <pc:sldMasterMk cId="256614730" sldId="2147483686"/>
              <pc:sldLayoutMk cId="1146306898" sldId="2147483694"/>
              <ac:picMk id="11" creationId="{018CFA39-E2D6-8A46-BE29-0380BFD8C091}"/>
            </ac:picMkLst>
          </pc:picChg>
        </pc:sldLayoutChg>
        <pc:sldLayoutChg chg="addSp delSp modSp mod">
          <pc:chgData name="marcos aurelio gularte de castro" userId="67f50566e2aee3b4" providerId="LiveId" clId="{D1E0A959-AF66-634E-9193-3CD844845170}" dt="2020-12-21T12:54:25.441" v="157"/>
          <pc:sldLayoutMkLst>
            <pc:docMk/>
            <pc:sldMasterMk cId="256614730" sldId="2147483686"/>
            <pc:sldLayoutMk cId="3273338787" sldId="2147483714"/>
          </pc:sldLayoutMkLst>
          <pc:picChg chg="add mod">
            <ac:chgData name="marcos aurelio gularte de castro" userId="67f50566e2aee3b4" providerId="LiveId" clId="{D1E0A959-AF66-634E-9193-3CD844845170}" dt="2020-12-21T12:54:25.441" v="157"/>
            <ac:picMkLst>
              <pc:docMk/>
              <pc:sldMasterMk cId="256614730" sldId="2147483686"/>
              <pc:sldLayoutMk cId="3273338787" sldId="2147483714"/>
              <ac:picMk id="7" creationId="{1E4ED890-0056-C64C-AF5C-5B58FBBDBE16}"/>
            </ac:picMkLst>
          </pc:picChg>
          <pc:picChg chg="del">
            <ac:chgData name="marcos aurelio gularte de castro" userId="67f50566e2aee3b4" providerId="LiveId" clId="{D1E0A959-AF66-634E-9193-3CD844845170}" dt="2020-12-21T12:54:24.723" v="156" actId="478"/>
            <ac:picMkLst>
              <pc:docMk/>
              <pc:sldMasterMk cId="256614730" sldId="2147483686"/>
              <pc:sldLayoutMk cId="3273338787" sldId="2147483714"/>
              <ac:picMk id="11" creationId="{018CFA39-E2D6-8A46-BE29-0380BFD8C091}"/>
            </ac:picMkLst>
          </pc:picChg>
        </pc:sldLayoutChg>
        <pc:sldLayoutChg chg="addSp delSp modSp mod">
          <pc:chgData name="marcos aurelio gularte de castro" userId="67f50566e2aee3b4" providerId="LiveId" clId="{D1E0A959-AF66-634E-9193-3CD844845170}" dt="2020-12-21T12:55:45.301" v="171" actId="1076"/>
          <pc:sldLayoutMkLst>
            <pc:docMk/>
            <pc:sldMasterMk cId="256614730" sldId="2147483686"/>
            <pc:sldLayoutMk cId="2764091608" sldId="2147483715"/>
          </pc:sldLayoutMkLst>
          <pc:picChg chg="add mod">
            <ac:chgData name="marcos aurelio gularte de castro" userId="67f50566e2aee3b4" providerId="LiveId" clId="{D1E0A959-AF66-634E-9193-3CD844845170}" dt="2020-12-21T12:55:45.301" v="171" actId="1076"/>
            <ac:picMkLst>
              <pc:docMk/>
              <pc:sldMasterMk cId="256614730" sldId="2147483686"/>
              <pc:sldLayoutMk cId="2764091608" sldId="2147483715"/>
              <ac:picMk id="5" creationId="{B5AEDF2E-BADE-C647-8B6A-00AFA9267934}"/>
            </ac:picMkLst>
          </pc:picChg>
          <pc:picChg chg="del">
            <ac:chgData name="marcos aurelio gularte de castro" userId="67f50566e2aee3b4" providerId="LiveId" clId="{D1E0A959-AF66-634E-9193-3CD844845170}" dt="2020-12-20T20:15:03.883" v="0"/>
            <ac:picMkLst>
              <pc:docMk/>
              <pc:sldMasterMk cId="256614730" sldId="2147483686"/>
              <pc:sldLayoutMk cId="2764091608" sldId="2147483715"/>
              <ac:picMk id="6" creationId="{3F419E3A-8D85-2241-BBFB-F7C70009B109}"/>
            </ac:picMkLst>
          </pc:picChg>
          <pc:picChg chg="del">
            <ac:chgData name="marcos aurelio gularte de castro" userId="67f50566e2aee3b4" providerId="LiveId" clId="{D1E0A959-AF66-634E-9193-3CD844845170}" dt="2020-12-20T20:15:03.883" v="0"/>
            <ac:picMkLst>
              <pc:docMk/>
              <pc:sldMasterMk cId="256614730" sldId="2147483686"/>
              <pc:sldLayoutMk cId="2764091608" sldId="2147483715"/>
              <ac:picMk id="8" creationId="{2B849E26-FD60-5044-A7BD-A5F4D0CCFD3D}"/>
            </ac:picMkLst>
          </pc:picChg>
        </pc:sldLayoutChg>
        <pc:sldLayoutChg chg="addSp delSp modSp mod">
          <pc:chgData name="marcos aurelio gularte de castro" userId="67f50566e2aee3b4" providerId="LiveId" clId="{D1E0A959-AF66-634E-9193-3CD844845170}" dt="2020-12-21T12:55:27.483" v="169" actId="1076"/>
          <pc:sldLayoutMkLst>
            <pc:docMk/>
            <pc:sldMasterMk cId="256614730" sldId="2147483686"/>
            <pc:sldLayoutMk cId="1741927203" sldId="2147483716"/>
          </pc:sldLayoutMkLst>
          <pc:picChg chg="del">
            <ac:chgData name="marcos aurelio gularte de castro" userId="67f50566e2aee3b4" providerId="LiveId" clId="{D1E0A959-AF66-634E-9193-3CD844845170}" dt="2020-12-20T20:15:03.883" v="0"/>
            <ac:picMkLst>
              <pc:docMk/>
              <pc:sldMasterMk cId="256614730" sldId="2147483686"/>
              <pc:sldLayoutMk cId="1741927203" sldId="2147483716"/>
              <ac:picMk id="7" creationId="{B3A6FF77-5CD0-4F44-B0B3-4DD36CB5BF52}"/>
            </ac:picMkLst>
          </pc:picChg>
          <pc:picChg chg="add mod">
            <ac:chgData name="marcos aurelio gularte de castro" userId="67f50566e2aee3b4" providerId="LiveId" clId="{D1E0A959-AF66-634E-9193-3CD844845170}" dt="2020-12-21T12:55:27.483" v="169" actId="1076"/>
            <ac:picMkLst>
              <pc:docMk/>
              <pc:sldMasterMk cId="256614730" sldId="2147483686"/>
              <pc:sldLayoutMk cId="1741927203" sldId="2147483716"/>
              <ac:picMk id="7" creationId="{BE93C68C-E295-DE44-8D72-2003A252CB1B}"/>
            </ac:picMkLst>
          </pc:picChg>
          <pc:picChg chg="del">
            <ac:chgData name="marcos aurelio gularte de castro" userId="67f50566e2aee3b4" providerId="LiveId" clId="{D1E0A959-AF66-634E-9193-3CD844845170}" dt="2020-12-20T20:15:03.883" v="0"/>
            <ac:picMkLst>
              <pc:docMk/>
              <pc:sldMasterMk cId="256614730" sldId="2147483686"/>
              <pc:sldLayoutMk cId="1741927203" sldId="2147483716"/>
              <ac:picMk id="11" creationId="{018CFA39-E2D6-8A46-BE29-0380BFD8C091}"/>
            </ac:picMkLst>
          </pc:picChg>
        </pc:sldLayoutChg>
      </pc:sldMasterChg>
    </pc:docChg>
  </pc:docChgLst>
  <pc:docChgLst>
    <pc:chgData name="marcos aurelio gularte de castro" userId="67f50566e2aee3b4" providerId="LiveId" clId="{FCA0D755-CD6E-9C4F-A55A-C00509BC7E16}"/>
    <pc:docChg chg="custSel addSld delSld modSld modMainMaster modNotesMaster">
      <pc:chgData name="marcos aurelio gularte de castro" userId="67f50566e2aee3b4" providerId="LiveId" clId="{FCA0D755-CD6E-9C4F-A55A-C00509BC7E16}" dt="2020-09-30T01:13:56.146" v="288" actId="18331"/>
      <pc:docMkLst>
        <pc:docMk/>
      </pc:docMkLst>
      <pc:sldChg chg="addSp delSp modSp mod modTransition chgLayout modNotes">
        <pc:chgData name="marcos aurelio gularte de castro" userId="67f50566e2aee3b4" providerId="LiveId" clId="{FCA0D755-CD6E-9C4F-A55A-C00509BC7E16}" dt="2020-09-29T18:06:43.603" v="221" actId="27636"/>
        <pc:sldMkLst>
          <pc:docMk/>
          <pc:sldMk cId="2445182416" sldId="256"/>
        </pc:sldMkLst>
        <pc:spChg chg="mod ord">
          <ac:chgData name="marcos aurelio gularte de castro" userId="67f50566e2aee3b4" providerId="LiveId" clId="{FCA0D755-CD6E-9C4F-A55A-C00509BC7E16}" dt="2020-09-29T14:46:35.655" v="10" actId="6264"/>
          <ac:spMkLst>
            <pc:docMk/>
            <pc:sldMk cId="2445182416" sldId="256"/>
            <ac:spMk id="2" creationId="{00000000-0000-0000-0000-000000000000}"/>
          </ac:spMkLst>
        </pc:spChg>
        <pc:spChg chg="mod ord">
          <ac:chgData name="marcos aurelio gularte de castro" userId="67f50566e2aee3b4" providerId="LiveId" clId="{FCA0D755-CD6E-9C4F-A55A-C00509BC7E16}" dt="2020-09-29T18:06:43.603" v="221" actId="27636"/>
          <ac:spMkLst>
            <pc:docMk/>
            <pc:sldMk cId="2445182416" sldId="256"/>
            <ac:spMk id="3" creationId="{00000000-0000-0000-0000-000000000000}"/>
          </ac:spMkLst>
        </pc:spChg>
        <pc:spChg chg="del mod">
          <ac:chgData name="marcos aurelio gularte de castro" userId="67f50566e2aee3b4" providerId="LiveId" clId="{FCA0D755-CD6E-9C4F-A55A-C00509BC7E16}" dt="2020-09-29T14:45:06.979" v="5" actId="478"/>
          <ac:spMkLst>
            <pc:docMk/>
            <pc:sldMk cId="2445182416" sldId="256"/>
            <ac:spMk id="5" creationId="{00000000-0000-0000-0000-000000000000}"/>
          </ac:spMkLst>
        </pc:spChg>
        <pc:spChg chg="add del mod">
          <ac:chgData name="marcos aurelio gularte de castro" userId="67f50566e2aee3b4" providerId="LiveId" clId="{FCA0D755-CD6E-9C4F-A55A-C00509BC7E16}" dt="2020-09-29T14:46:35.655" v="10" actId="6264"/>
          <ac:spMkLst>
            <pc:docMk/>
            <pc:sldMk cId="2445182416" sldId="256"/>
            <ac:spMk id="8" creationId="{807F6710-246E-774B-9297-579A623B488F}"/>
          </ac:spMkLst>
        </pc:spChg>
        <pc:spChg chg="add del mod">
          <ac:chgData name="marcos aurelio gularte de castro" userId="67f50566e2aee3b4" providerId="LiveId" clId="{FCA0D755-CD6E-9C4F-A55A-C00509BC7E16}" dt="2020-09-29T14:46:35.655" v="10" actId="6264"/>
          <ac:spMkLst>
            <pc:docMk/>
            <pc:sldMk cId="2445182416" sldId="256"/>
            <ac:spMk id="9" creationId="{C41AC8AA-91E6-DA4D-82F7-2D3B71207FFE}"/>
          </ac:spMkLst>
        </pc:spChg>
        <pc:picChg chg="del mod">
          <ac:chgData name="marcos aurelio gularte de castro" userId="67f50566e2aee3b4" providerId="LiveId" clId="{FCA0D755-CD6E-9C4F-A55A-C00509BC7E16}" dt="2020-09-29T14:45:06.979" v="5" actId="478"/>
          <ac:picMkLst>
            <pc:docMk/>
            <pc:sldMk cId="2445182416" sldId="256"/>
            <ac:picMk id="4" creationId="{00000000-0000-0000-0000-000000000000}"/>
          </ac:picMkLst>
        </pc:picChg>
        <pc:picChg chg="del mod">
          <ac:chgData name="marcos aurelio gularte de castro" userId="67f50566e2aee3b4" providerId="LiveId" clId="{FCA0D755-CD6E-9C4F-A55A-C00509BC7E16}" dt="2020-09-29T14:44:34.240" v="1" actId="478"/>
          <ac:picMkLst>
            <pc:docMk/>
            <pc:sldMk cId="2445182416" sldId="256"/>
            <ac:picMk id="6" creationId="{00000000-0000-0000-0000-000000000000}"/>
          </ac:picMkLst>
        </pc:picChg>
        <pc:picChg chg="del mod">
          <ac:chgData name="marcos aurelio gularte de castro" userId="67f50566e2aee3b4" providerId="LiveId" clId="{FCA0D755-CD6E-9C4F-A55A-C00509BC7E16}" dt="2020-09-29T14:45:03.004" v="4" actId="478"/>
          <ac:picMkLst>
            <pc:docMk/>
            <pc:sldMk cId="2445182416" sldId="256"/>
            <ac:picMk id="7" creationId="{00000000-0000-0000-0000-000000000000}"/>
          </ac:picMkLst>
        </pc:picChg>
        <pc:picChg chg="add mod">
          <ac:chgData name="marcos aurelio gularte de castro" userId="67f50566e2aee3b4" providerId="LiveId" clId="{FCA0D755-CD6E-9C4F-A55A-C00509BC7E16}" dt="2020-09-29T14:46:48.479" v="12" actId="1076"/>
          <ac:picMkLst>
            <pc:docMk/>
            <pc:sldMk cId="2445182416" sldId="256"/>
            <ac:picMk id="10" creationId="{7EA31834-D873-854F-A21A-1537D333883C}"/>
          </ac:picMkLst>
        </pc:picChg>
        <pc:picChg chg="add mod">
          <ac:chgData name="marcos aurelio gularte de castro" userId="67f50566e2aee3b4" providerId="LiveId" clId="{FCA0D755-CD6E-9C4F-A55A-C00509BC7E16}" dt="2020-09-29T14:47:43.340" v="17" actId="1076"/>
          <ac:picMkLst>
            <pc:docMk/>
            <pc:sldMk cId="2445182416" sldId="256"/>
            <ac:picMk id="11" creationId="{B711B4A1-DA6D-C742-9327-5D014DFB1810}"/>
          </ac:picMkLst>
        </pc:picChg>
      </pc:sldChg>
      <pc:sldChg chg="addSp delSp modSp mod modTransition modClrScheme chgLayout modNotes">
        <pc:chgData name="marcos aurelio gularte de castro" userId="67f50566e2aee3b4" providerId="LiveId" clId="{FCA0D755-CD6E-9C4F-A55A-C00509BC7E16}" dt="2020-09-29T18:06:43.634" v="222" actId="27636"/>
        <pc:sldMkLst>
          <pc:docMk/>
          <pc:sldMk cId="642969489" sldId="257"/>
        </pc:sldMkLst>
        <pc:spChg chg="add del mod ord">
          <ac:chgData name="marcos aurelio gularte de castro" userId="67f50566e2aee3b4" providerId="LiveId" clId="{FCA0D755-CD6E-9C4F-A55A-C00509BC7E16}" dt="2020-09-29T14:48:01.504" v="24" actId="6264"/>
          <ac:spMkLst>
            <pc:docMk/>
            <pc:sldMk cId="642969489" sldId="257"/>
            <ac:spMk id="2" creationId="{5274283A-36C4-6647-9530-03BD0BEA53AD}"/>
          </ac:spMkLst>
        </pc:spChg>
        <pc:spChg chg="mod ord">
          <ac:chgData name="marcos aurelio gularte de castro" userId="67f50566e2aee3b4" providerId="LiveId" clId="{FCA0D755-CD6E-9C4F-A55A-C00509BC7E16}" dt="2020-09-29T18:06:43.634" v="222" actId="27636"/>
          <ac:spMkLst>
            <pc:docMk/>
            <pc:sldMk cId="642969489" sldId="257"/>
            <ac:spMk id="3" creationId="{00000000-0000-0000-0000-000000000000}"/>
          </ac:spMkLst>
        </pc:spChg>
        <pc:spChg chg="add del mod ord">
          <ac:chgData name="marcos aurelio gularte de castro" userId="67f50566e2aee3b4" providerId="LiveId" clId="{FCA0D755-CD6E-9C4F-A55A-C00509BC7E16}" dt="2020-09-29T14:48:01.504" v="24" actId="6264"/>
          <ac:spMkLst>
            <pc:docMk/>
            <pc:sldMk cId="642969489" sldId="257"/>
            <ac:spMk id="4" creationId="{4043DDAF-E0AD-2749-9A1B-E744C26E3E97}"/>
          </ac:spMkLst>
        </pc:spChg>
        <pc:spChg chg="add del mod">
          <ac:chgData name="marcos aurelio gularte de castro" userId="67f50566e2aee3b4" providerId="LiveId" clId="{FCA0D755-CD6E-9C4F-A55A-C00509BC7E16}" dt="2020-09-29T14:48:01.504" v="24" actId="6264"/>
          <ac:spMkLst>
            <pc:docMk/>
            <pc:sldMk cId="642969489" sldId="257"/>
            <ac:spMk id="6" creationId="{C5FF9492-2B24-284A-83C0-2BC36A60F6F3}"/>
          </ac:spMkLst>
        </pc:spChg>
        <pc:spChg chg="add mod ord">
          <ac:chgData name="marcos aurelio gularte de castro" userId="67f50566e2aee3b4" providerId="LiveId" clId="{FCA0D755-CD6E-9C4F-A55A-C00509BC7E16}" dt="2020-09-29T17:50:55.574" v="210" actId="6264"/>
          <ac:spMkLst>
            <pc:docMk/>
            <pc:sldMk cId="642969489" sldId="257"/>
            <ac:spMk id="7" creationId="{749EDF4B-B78E-CA48-B6AE-409071802AFD}"/>
          </ac:spMkLst>
        </pc:spChg>
        <pc:spChg chg="add del mod ord">
          <ac:chgData name="marcos aurelio gularte de castro" userId="67f50566e2aee3b4" providerId="LiveId" clId="{FCA0D755-CD6E-9C4F-A55A-C00509BC7E16}" dt="2020-09-29T14:48:11.814" v="33" actId="6264"/>
          <ac:spMkLst>
            <pc:docMk/>
            <pc:sldMk cId="642969489" sldId="257"/>
            <ac:spMk id="8" creationId="{CE491DA0-E030-9F4F-B601-69252F421AEB}"/>
          </ac:spMkLst>
        </pc:spChg>
        <pc:spChg chg="add del mod">
          <ac:chgData name="marcos aurelio gularte de castro" userId="67f50566e2aee3b4" providerId="LiveId" clId="{FCA0D755-CD6E-9C4F-A55A-C00509BC7E16}" dt="2020-09-29T14:48:11.814" v="33" actId="6264"/>
          <ac:spMkLst>
            <pc:docMk/>
            <pc:sldMk cId="642969489" sldId="257"/>
            <ac:spMk id="9" creationId="{ED7207FD-381D-7B4C-919F-53652BFFB4FC}"/>
          </ac:spMkLst>
        </pc:spChg>
        <pc:spChg chg="add del mod">
          <ac:chgData name="marcos aurelio gularte de castro" userId="67f50566e2aee3b4" providerId="LiveId" clId="{FCA0D755-CD6E-9C4F-A55A-C00509BC7E16}" dt="2020-09-29T14:48:11.814" v="33" actId="6264"/>
          <ac:spMkLst>
            <pc:docMk/>
            <pc:sldMk cId="642969489" sldId="257"/>
            <ac:spMk id="10" creationId="{F5D223AB-D47F-A943-B89E-BCBF8A7DF94B}"/>
          </ac:spMkLst>
        </pc:spChg>
        <pc:spChg chg="add del mod ord">
          <ac:chgData name="marcos aurelio gularte de castro" userId="67f50566e2aee3b4" providerId="LiveId" clId="{FCA0D755-CD6E-9C4F-A55A-C00509BC7E16}" dt="2020-09-29T17:50:47.211" v="206" actId="6264"/>
          <ac:spMkLst>
            <pc:docMk/>
            <pc:sldMk cId="642969489" sldId="257"/>
            <ac:spMk id="11" creationId="{05ECCDED-B397-3E47-9800-EEA7C61BFB6B}"/>
          </ac:spMkLst>
        </pc:spChg>
        <pc:spChg chg="add del mod">
          <ac:chgData name="marcos aurelio gularte de castro" userId="67f50566e2aee3b4" providerId="LiveId" clId="{FCA0D755-CD6E-9C4F-A55A-C00509BC7E16}" dt="2020-09-29T17:50:47.211" v="206" actId="6264"/>
          <ac:spMkLst>
            <pc:docMk/>
            <pc:sldMk cId="642969489" sldId="257"/>
            <ac:spMk id="18" creationId="{F54564D0-B10A-9A4A-9497-2E73373604CD}"/>
          </ac:spMkLst>
        </pc:spChg>
        <pc:spChg chg="add del mod">
          <ac:chgData name="marcos aurelio gularte de castro" userId="67f50566e2aee3b4" providerId="LiveId" clId="{FCA0D755-CD6E-9C4F-A55A-C00509BC7E16}" dt="2020-09-29T17:50:47.211" v="206" actId="6264"/>
          <ac:spMkLst>
            <pc:docMk/>
            <pc:sldMk cId="642969489" sldId="257"/>
            <ac:spMk id="19" creationId="{BDD0634C-DED5-1244-BB8D-4B3483C112F4}"/>
          </ac:spMkLst>
        </pc:spChg>
        <pc:spChg chg="add del mod ord">
          <ac:chgData name="marcos aurelio gularte de castro" userId="67f50566e2aee3b4" providerId="LiveId" clId="{FCA0D755-CD6E-9C4F-A55A-C00509BC7E16}" dt="2020-09-29T17:50:53.848" v="209"/>
          <ac:spMkLst>
            <pc:docMk/>
            <pc:sldMk cId="642969489" sldId="257"/>
            <ac:spMk id="20" creationId="{9532E43D-FB9B-6444-AC85-1D9961A5B1A7}"/>
          </ac:spMkLst>
        </pc:spChg>
        <pc:spChg chg="add del mod">
          <ac:chgData name="marcos aurelio gularte de castro" userId="67f50566e2aee3b4" providerId="LiveId" clId="{FCA0D755-CD6E-9C4F-A55A-C00509BC7E16}" dt="2020-09-29T17:50:55.574" v="210" actId="6264"/>
          <ac:spMkLst>
            <pc:docMk/>
            <pc:sldMk cId="642969489" sldId="257"/>
            <ac:spMk id="22" creationId="{29DDF116-83A1-FC42-83DF-3B599506FDE5}"/>
          </ac:spMkLst>
        </pc:spChg>
        <pc:spChg chg="add del mod">
          <ac:chgData name="marcos aurelio gularte de castro" userId="67f50566e2aee3b4" providerId="LiveId" clId="{FCA0D755-CD6E-9C4F-A55A-C00509BC7E16}" dt="2020-09-29T17:50:55.574" v="210" actId="6264"/>
          <ac:spMkLst>
            <pc:docMk/>
            <pc:sldMk cId="642969489" sldId="257"/>
            <ac:spMk id="23" creationId="{1562F551-568D-EC43-BD60-CEDD01F14051}"/>
          </ac:spMkLst>
        </pc:spChg>
        <pc:spChg chg="add del mod">
          <ac:chgData name="marcos aurelio gularte de castro" userId="67f50566e2aee3b4" providerId="LiveId" clId="{FCA0D755-CD6E-9C4F-A55A-C00509BC7E16}" dt="2020-09-29T17:50:55.574" v="210" actId="6264"/>
          <ac:spMkLst>
            <pc:docMk/>
            <pc:sldMk cId="642969489" sldId="257"/>
            <ac:spMk id="24" creationId="{9286BD12-5257-5E4E-8613-AEDC156D49A4}"/>
          </ac:spMkLst>
        </pc:spChg>
        <pc:picChg chg="del mod">
          <ac:chgData name="marcos aurelio gularte de castro" userId="67f50566e2aee3b4" providerId="LiveId" clId="{FCA0D755-CD6E-9C4F-A55A-C00509BC7E16}" dt="2020-09-29T14:47:49.844" v="18" actId="478"/>
          <ac:picMkLst>
            <pc:docMk/>
            <pc:sldMk cId="642969489" sldId="257"/>
            <ac:picMk id="5" creationId="{00000000-0000-0000-0000-000000000000}"/>
          </ac:picMkLst>
        </pc:picChg>
        <pc:picChg chg="add del mod">
          <ac:chgData name="marcos aurelio gularte de castro" userId="67f50566e2aee3b4" providerId="LiveId" clId="{FCA0D755-CD6E-9C4F-A55A-C00509BC7E16}" dt="2020-09-29T17:50:26.869" v="201" actId="478"/>
          <ac:picMkLst>
            <pc:docMk/>
            <pc:sldMk cId="642969489" sldId="257"/>
            <ac:picMk id="13" creationId="{BA641026-B2DB-1547-B1C2-AFF2D30D3A3E}"/>
          </ac:picMkLst>
        </pc:picChg>
        <pc:picChg chg="add del mod">
          <ac:chgData name="marcos aurelio gularte de castro" userId="67f50566e2aee3b4" providerId="LiveId" clId="{FCA0D755-CD6E-9C4F-A55A-C00509BC7E16}" dt="2020-09-29T17:50:37.927" v="204" actId="478"/>
          <ac:picMkLst>
            <pc:docMk/>
            <pc:sldMk cId="642969489" sldId="257"/>
            <ac:picMk id="15" creationId="{3B34F183-4CD6-6C45-A7B5-39B8830474DE}"/>
          </ac:picMkLst>
        </pc:picChg>
        <pc:picChg chg="add del mod">
          <ac:chgData name="marcos aurelio gularte de castro" userId="67f50566e2aee3b4" providerId="LiveId" clId="{FCA0D755-CD6E-9C4F-A55A-C00509BC7E16}" dt="2020-09-29T17:50:51.366" v="208" actId="21"/>
          <ac:picMkLst>
            <pc:docMk/>
            <pc:sldMk cId="642969489" sldId="257"/>
            <ac:picMk id="17" creationId="{B570EE53-E2AA-8C46-B54E-B37C9616471F}"/>
          </ac:picMkLst>
        </pc:picChg>
        <pc:picChg chg="add mod ord modCrop">
          <ac:chgData name="marcos aurelio gularte de castro" userId="67f50566e2aee3b4" providerId="LiveId" clId="{FCA0D755-CD6E-9C4F-A55A-C00509BC7E16}" dt="2020-09-29T17:50:55.574" v="210" actId="6264"/>
          <ac:picMkLst>
            <pc:docMk/>
            <pc:sldMk cId="642969489" sldId="257"/>
            <ac:picMk id="21" creationId="{0451FFEB-476B-7B44-9707-53A668591231}"/>
          </ac:picMkLst>
        </pc:picChg>
      </pc:sldChg>
      <pc:sldChg chg="addSp delSp modSp mod modTransition modClrScheme chgLayout modNotes">
        <pc:chgData name="marcos aurelio gularte de castro" userId="67f50566e2aee3b4" providerId="LiveId" clId="{FCA0D755-CD6E-9C4F-A55A-C00509BC7E16}" dt="2020-09-29T17:58:30.640" v="215" actId="207"/>
        <pc:sldMkLst>
          <pc:docMk/>
          <pc:sldMk cId="2219655370" sldId="258"/>
        </pc:sldMkLst>
        <pc:spChg chg="add del mod ord">
          <ac:chgData name="marcos aurelio gularte de castro" userId="67f50566e2aee3b4" providerId="LiveId" clId="{FCA0D755-CD6E-9C4F-A55A-C00509BC7E16}" dt="2020-09-29T17:58:22.056" v="213"/>
          <ac:spMkLst>
            <pc:docMk/>
            <pc:sldMk cId="2219655370" sldId="258"/>
            <ac:spMk id="2" creationId="{EFBF7170-BD26-7A4A-A5EC-34660FB1449D}"/>
          </ac:spMkLst>
        </pc:spChg>
        <pc:spChg chg="mod ord">
          <ac:chgData name="marcos aurelio gularte de castro" userId="67f50566e2aee3b4" providerId="LiveId" clId="{FCA0D755-CD6E-9C4F-A55A-C00509BC7E16}" dt="2020-09-29T17:58:30.640" v="215" actId="207"/>
          <ac:spMkLst>
            <pc:docMk/>
            <pc:sldMk cId="2219655370" sldId="258"/>
            <ac:spMk id="3" creationId="{00000000-0000-0000-0000-000000000000}"/>
          </ac:spMkLst>
        </pc:spChg>
        <pc:spChg chg="add del mod">
          <ac:chgData name="marcos aurelio gularte de castro" userId="67f50566e2aee3b4" providerId="LiveId" clId="{FCA0D755-CD6E-9C4F-A55A-C00509BC7E16}" dt="2020-09-29T17:58:25.019" v="214" actId="6264"/>
          <ac:spMkLst>
            <pc:docMk/>
            <pc:sldMk cId="2219655370" sldId="258"/>
            <ac:spMk id="8" creationId="{0BE8BF1A-CF47-EE4F-95D0-EECEABEA339E}"/>
          </ac:spMkLst>
        </pc:spChg>
        <pc:spChg chg="add del mod">
          <ac:chgData name="marcos aurelio gularte de castro" userId="67f50566e2aee3b4" providerId="LiveId" clId="{FCA0D755-CD6E-9C4F-A55A-C00509BC7E16}" dt="2020-09-29T17:58:25.019" v="214" actId="6264"/>
          <ac:spMkLst>
            <pc:docMk/>
            <pc:sldMk cId="2219655370" sldId="258"/>
            <ac:spMk id="9" creationId="{21A21D5E-3723-0D45-9D17-1666268CFCE4}"/>
          </ac:spMkLst>
        </pc:spChg>
        <pc:picChg chg="del mod">
          <ac:chgData name="marcos aurelio gularte de castro" userId="67f50566e2aee3b4" providerId="LiveId" clId="{FCA0D755-CD6E-9C4F-A55A-C00509BC7E16}" dt="2020-09-29T14:48:19.776" v="34" actId="478"/>
          <ac:picMkLst>
            <pc:docMk/>
            <pc:sldMk cId="2219655370" sldId="258"/>
            <ac:picMk id="4" creationId="{00000000-0000-0000-0000-000000000000}"/>
          </ac:picMkLst>
        </pc:picChg>
        <pc:picChg chg="add del mod">
          <ac:chgData name="marcos aurelio gularte de castro" userId="67f50566e2aee3b4" providerId="LiveId" clId="{FCA0D755-CD6E-9C4F-A55A-C00509BC7E16}" dt="2020-09-29T17:58:19.496" v="212" actId="21"/>
          <ac:picMkLst>
            <pc:docMk/>
            <pc:sldMk cId="2219655370" sldId="258"/>
            <ac:picMk id="6" creationId="{ED9C641C-1382-854F-BC46-95B006493EAC}"/>
          </ac:picMkLst>
        </pc:picChg>
        <pc:picChg chg="add mod ord modCrop">
          <ac:chgData name="marcos aurelio gularte de castro" userId="67f50566e2aee3b4" providerId="LiveId" clId="{FCA0D755-CD6E-9C4F-A55A-C00509BC7E16}" dt="2020-09-29T17:58:25.019" v="214" actId="6264"/>
          <ac:picMkLst>
            <pc:docMk/>
            <pc:sldMk cId="2219655370" sldId="258"/>
            <ac:picMk id="7" creationId="{7CE64E11-5951-554C-84E4-F68310435AB5}"/>
          </ac:picMkLst>
        </pc:picChg>
      </pc:sldChg>
      <pc:sldChg chg="addSp delSp modSp mod modTransition modClrScheme chgLayout modNotes">
        <pc:chgData name="marcos aurelio gularte de castro" userId="67f50566e2aee3b4" providerId="LiveId" clId="{FCA0D755-CD6E-9C4F-A55A-C00509BC7E16}" dt="2020-09-29T18:06:51.518" v="223" actId="931"/>
        <pc:sldMkLst>
          <pc:docMk/>
          <pc:sldMk cId="3850165279" sldId="259"/>
        </pc:sldMkLst>
        <pc:spChg chg="del mod">
          <ac:chgData name="marcos aurelio gularte de castro" userId="67f50566e2aee3b4" providerId="LiveId" clId="{FCA0D755-CD6E-9C4F-A55A-C00509BC7E16}" dt="2020-09-29T14:48:57.874" v="40" actId="700"/>
          <ac:spMkLst>
            <pc:docMk/>
            <pc:sldMk cId="3850165279" sldId="259"/>
            <ac:spMk id="2" creationId="{00000000-0000-0000-0000-000000000000}"/>
          </ac:spMkLst>
        </pc:spChg>
        <pc:spChg chg="mod ord">
          <ac:chgData name="marcos aurelio gularte de castro" userId="67f50566e2aee3b4" providerId="LiveId" clId="{FCA0D755-CD6E-9C4F-A55A-C00509BC7E16}" dt="2020-09-29T14:49:03.437" v="43" actId="12"/>
          <ac:spMkLst>
            <pc:docMk/>
            <pc:sldMk cId="3850165279" sldId="259"/>
            <ac:spMk id="3" creationId="{00000000-0000-0000-0000-000000000000}"/>
          </ac:spMkLst>
        </pc:spChg>
        <pc:spChg chg="add del mod ord">
          <ac:chgData name="marcos aurelio gularte de castro" userId="67f50566e2aee3b4" providerId="LiveId" clId="{FCA0D755-CD6E-9C4F-A55A-C00509BC7E16}" dt="2020-09-29T14:48:59.441" v="41" actId="6264"/>
          <ac:spMkLst>
            <pc:docMk/>
            <pc:sldMk cId="3850165279" sldId="259"/>
            <ac:spMk id="5" creationId="{F5465688-231F-424E-86F2-CCA491352523}"/>
          </ac:spMkLst>
        </pc:spChg>
        <pc:spChg chg="add del mod ord">
          <ac:chgData name="marcos aurelio gularte de castro" userId="67f50566e2aee3b4" providerId="LiveId" clId="{FCA0D755-CD6E-9C4F-A55A-C00509BC7E16}" dt="2020-09-29T14:48:59.441" v="41" actId="6264"/>
          <ac:spMkLst>
            <pc:docMk/>
            <pc:sldMk cId="3850165279" sldId="259"/>
            <ac:spMk id="6" creationId="{CEE34741-2276-F44C-BF69-DE3E0B352E2A}"/>
          </ac:spMkLst>
        </pc:spChg>
        <pc:spChg chg="add del mod">
          <ac:chgData name="marcos aurelio gularte de castro" userId="67f50566e2aee3b4" providerId="LiveId" clId="{FCA0D755-CD6E-9C4F-A55A-C00509BC7E16}" dt="2020-09-29T14:48:59.441" v="41" actId="6264"/>
          <ac:spMkLst>
            <pc:docMk/>
            <pc:sldMk cId="3850165279" sldId="259"/>
            <ac:spMk id="7" creationId="{3C93BE8F-77BA-8042-BBB1-B57F194C0072}"/>
          </ac:spMkLst>
        </pc:spChg>
        <pc:spChg chg="add del mod ord">
          <ac:chgData name="marcos aurelio gularte de castro" userId="67f50566e2aee3b4" providerId="LiveId" clId="{FCA0D755-CD6E-9C4F-A55A-C00509BC7E16}" dt="2020-09-29T18:06:41.457" v="216" actId="931"/>
          <ac:spMkLst>
            <pc:docMk/>
            <pc:sldMk cId="3850165279" sldId="259"/>
            <ac:spMk id="8" creationId="{9B724030-A9BE-064E-8695-98F539DCD1BB}"/>
          </ac:spMkLst>
        </pc:spChg>
        <pc:spChg chg="add del mod ord">
          <ac:chgData name="marcos aurelio gularte de castro" userId="67f50566e2aee3b4" providerId="LiveId" clId="{FCA0D755-CD6E-9C4F-A55A-C00509BC7E16}" dt="2020-09-29T18:06:51.518" v="223" actId="931"/>
          <ac:spMkLst>
            <pc:docMk/>
            <pc:sldMk cId="3850165279" sldId="259"/>
            <ac:spMk id="9" creationId="{896430BF-575A-C84B-BBB4-E5010BB232E0}"/>
          </ac:spMkLst>
        </pc:spChg>
        <pc:picChg chg="del mod">
          <ac:chgData name="marcos aurelio gularte de castro" userId="67f50566e2aee3b4" providerId="LiveId" clId="{FCA0D755-CD6E-9C4F-A55A-C00509BC7E16}" dt="2020-09-29T14:48:53.527" v="39" actId="478"/>
          <ac:picMkLst>
            <pc:docMk/>
            <pc:sldMk cId="3850165279" sldId="259"/>
            <ac:picMk id="4" creationId="{00000000-0000-0000-0000-000000000000}"/>
          </ac:picMkLst>
        </pc:picChg>
        <pc:picChg chg="add mod">
          <ac:chgData name="marcos aurelio gularte de castro" userId="67f50566e2aee3b4" providerId="LiveId" clId="{FCA0D755-CD6E-9C4F-A55A-C00509BC7E16}" dt="2020-09-29T18:06:41.457" v="216" actId="931"/>
          <ac:picMkLst>
            <pc:docMk/>
            <pc:sldMk cId="3850165279" sldId="259"/>
            <ac:picMk id="4" creationId="{2B875780-FF0E-1841-82F7-E82913D9CE31}"/>
          </ac:picMkLst>
        </pc:picChg>
        <pc:picChg chg="add mod">
          <ac:chgData name="marcos aurelio gularte de castro" userId="67f50566e2aee3b4" providerId="LiveId" clId="{FCA0D755-CD6E-9C4F-A55A-C00509BC7E16}" dt="2020-09-29T18:06:51.518" v="223" actId="931"/>
          <ac:picMkLst>
            <pc:docMk/>
            <pc:sldMk cId="3850165279" sldId="259"/>
            <ac:picMk id="6" creationId="{26F93C0A-E1F5-024B-B34B-BC724547E1EE}"/>
          </ac:picMkLst>
        </pc:picChg>
      </pc:sldChg>
      <pc:sldChg chg="addSp delSp modSp mod modTransition modClrScheme chgLayout modNotes">
        <pc:chgData name="marcos aurelio gularte de castro" userId="67f50566e2aee3b4" providerId="LiveId" clId="{FCA0D755-CD6E-9C4F-A55A-C00509BC7E16}" dt="2020-09-29T23:52:42.548" v="226" actId="931"/>
        <pc:sldMkLst>
          <pc:docMk/>
          <pc:sldMk cId="2063103609" sldId="260"/>
        </pc:sldMkLst>
        <pc:spChg chg="mod ord">
          <ac:chgData name="marcos aurelio gularte de castro" userId="67f50566e2aee3b4" providerId="LiveId" clId="{FCA0D755-CD6E-9C4F-A55A-C00509BC7E16}" dt="2020-09-29T14:49:20.678" v="46" actId="6264"/>
          <ac:spMkLst>
            <pc:docMk/>
            <pc:sldMk cId="2063103609" sldId="260"/>
            <ac:spMk id="2" creationId="{00000000-0000-0000-0000-000000000000}"/>
          </ac:spMkLst>
        </pc:spChg>
        <pc:spChg chg="mod ord">
          <ac:chgData name="marcos aurelio gularte de castro" userId="67f50566e2aee3b4" providerId="LiveId" clId="{FCA0D755-CD6E-9C4F-A55A-C00509BC7E16}" dt="2020-09-29T14:49:24.362" v="47" actId="207"/>
          <ac:spMkLst>
            <pc:docMk/>
            <pc:sldMk cId="2063103609" sldId="260"/>
            <ac:spMk id="3" creationId="{00000000-0000-0000-0000-000000000000}"/>
          </ac:spMkLst>
        </pc:spChg>
        <pc:spChg chg="add del mod ord">
          <ac:chgData name="marcos aurelio gularte de castro" userId="67f50566e2aee3b4" providerId="LiveId" clId="{FCA0D755-CD6E-9C4F-A55A-C00509BC7E16}" dt="2020-09-29T14:49:20.678" v="46" actId="6264"/>
          <ac:spMkLst>
            <pc:docMk/>
            <pc:sldMk cId="2063103609" sldId="260"/>
            <ac:spMk id="5" creationId="{E000A89A-44A9-F54D-AFD6-1548BA0F3970}"/>
          </ac:spMkLst>
        </pc:spChg>
        <pc:spChg chg="add del mod ord">
          <ac:chgData name="marcos aurelio gularte de castro" userId="67f50566e2aee3b4" providerId="LiveId" clId="{FCA0D755-CD6E-9C4F-A55A-C00509BC7E16}" dt="2020-09-29T14:49:20.678" v="46" actId="6264"/>
          <ac:spMkLst>
            <pc:docMk/>
            <pc:sldMk cId="2063103609" sldId="260"/>
            <ac:spMk id="6" creationId="{C1B74441-BAFF-1F4A-8409-70445CCDCBAC}"/>
          </ac:spMkLst>
        </pc:spChg>
        <pc:spChg chg="add del mod">
          <ac:chgData name="marcos aurelio gularte de castro" userId="67f50566e2aee3b4" providerId="LiveId" clId="{FCA0D755-CD6E-9C4F-A55A-C00509BC7E16}" dt="2020-09-29T14:49:20.678" v="46" actId="6264"/>
          <ac:spMkLst>
            <pc:docMk/>
            <pc:sldMk cId="2063103609" sldId="260"/>
            <ac:spMk id="7" creationId="{3FC32BBF-703C-8F47-85C9-EDDD5BBB9A6F}"/>
          </ac:spMkLst>
        </pc:spChg>
        <pc:spChg chg="add del mod">
          <ac:chgData name="marcos aurelio gularte de castro" userId="67f50566e2aee3b4" providerId="LiveId" clId="{FCA0D755-CD6E-9C4F-A55A-C00509BC7E16}" dt="2020-09-29T23:52:42.548" v="226" actId="931"/>
          <ac:spMkLst>
            <pc:docMk/>
            <pc:sldMk cId="2063103609" sldId="260"/>
            <ac:spMk id="7" creationId="{7DDBD9CE-5787-4342-9D68-378FD944934F}"/>
          </ac:spMkLst>
        </pc:spChg>
        <pc:spChg chg="add del mod">
          <ac:chgData name="marcos aurelio gularte de castro" userId="67f50566e2aee3b4" providerId="LiveId" clId="{FCA0D755-CD6E-9C4F-A55A-C00509BC7E16}" dt="2020-09-29T14:49:20.678" v="46" actId="6264"/>
          <ac:spMkLst>
            <pc:docMk/>
            <pc:sldMk cId="2063103609" sldId="260"/>
            <ac:spMk id="8" creationId="{4689FEAA-1845-F947-8B6E-E336AE4E1B2E}"/>
          </ac:spMkLst>
        </pc:spChg>
        <pc:spChg chg="add del mod ord">
          <ac:chgData name="marcos aurelio gularte de castro" userId="67f50566e2aee3b4" providerId="LiveId" clId="{FCA0D755-CD6E-9C4F-A55A-C00509BC7E16}" dt="2020-09-29T23:52:30.286" v="224" actId="931"/>
          <ac:spMkLst>
            <pc:docMk/>
            <pc:sldMk cId="2063103609" sldId="260"/>
            <ac:spMk id="9" creationId="{29E6DA1F-17D8-8947-B989-BCAA88A1F8CB}"/>
          </ac:spMkLst>
        </pc:spChg>
        <pc:spChg chg="add del mod ord">
          <ac:chgData name="marcos aurelio gularte de castro" userId="67f50566e2aee3b4" providerId="LiveId" clId="{FCA0D755-CD6E-9C4F-A55A-C00509BC7E16}" dt="2020-09-29T14:49:37.477" v="49" actId="478"/>
          <ac:spMkLst>
            <pc:docMk/>
            <pc:sldMk cId="2063103609" sldId="260"/>
            <ac:spMk id="10" creationId="{9066319F-0B9B-2744-A8C0-1809B084183D}"/>
          </ac:spMkLst>
        </pc:spChg>
        <pc:picChg chg="del mod">
          <ac:chgData name="marcos aurelio gularte de castro" userId="67f50566e2aee3b4" providerId="LiveId" clId="{FCA0D755-CD6E-9C4F-A55A-C00509BC7E16}" dt="2020-09-29T14:49:09.707" v="44" actId="478"/>
          <ac:picMkLst>
            <pc:docMk/>
            <pc:sldMk cId="2063103609" sldId="260"/>
            <ac:picMk id="4" creationId="{00000000-0000-0000-0000-000000000000}"/>
          </ac:picMkLst>
        </pc:picChg>
        <pc:picChg chg="add del mod">
          <ac:chgData name="marcos aurelio gularte de castro" userId="67f50566e2aee3b4" providerId="LiveId" clId="{FCA0D755-CD6E-9C4F-A55A-C00509BC7E16}" dt="2020-09-29T23:52:37.399" v="225" actId="478"/>
          <ac:picMkLst>
            <pc:docMk/>
            <pc:sldMk cId="2063103609" sldId="260"/>
            <ac:picMk id="5" creationId="{3195FD2C-B102-9547-ACBC-1186B50E2B08}"/>
          </ac:picMkLst>
        </pc:picChg>
        <pc:picChg chg="add mod">
          <ac:chgData name="marcos aurelio gularte de castro" userId="67f50566e2aee3b4" providerId="LiveId" clId="{FCA0D755-CD6E-9C4F-A55A-C00509BC7E16}" dt="2020-09-29T23:52:42.548" v="226" actId="931"/>
          <ac:picMkLst>
            <pc:docMk/>
            <pc:sldMk cId="2063103609" sldId="260"/>
            <ac:picMk id="10" creationId="{FB441BC2-A428-AE4F-AADF-B7C16A1547CF}"/>
          </ac:picMkLst>
        </pc:picChg>
      </pc:sldChg>
      <pc:sldChg chg="addSp delSp modSp mod modTransition modClrScheme chgLayout modNotes">
        <pc:chgData name="marcos aurelio gularte de castro" userId="67f50566e2aee3b4" providerId="LiveId" clId="{FCA0D755-CD6E-9C4F-A55A-C00509BC7E16}" dt="2020-09-30T00:43:33.327" v="232" actId="1076"/>
        <pc:sldMkLst>
          <pc:docMk/>
          <pc:sldMk cId="281632960" sldId="261"/>
        </pc:sldMkLst>
        <pc:spChg chg="add del mod ord">
          <ac:chgData name="marcos aurelio gularte de castro" userId="67f50566e2aee3b4" providerId="LiveId" clId="{FCA0D755-CD6E-9C4F-A55A-C00509BC7E16}" dt="2020-09-29T14:49:56.021" v="52" actId="6264"/>
          <ac:spMkLst>
            <pc:docMk/>
            <pc:sldMk cId="281632960" sldId="261"/>
            <ac:spMk id="2" creationId="{AE0A6F10-686D-DF4A-B90B-4C361A5893B1}"/>
          </ac:spMkLst>
        </pc:spChg>
        <pc:spChg chg="mod ord">
          <ac:chgData name="marcos aurelio gularte de castro" userId="67f50566e2aee3b4" providerId="LiveId" clId="{FCA0D755-CD6E-9C4F-A55A-C00509BC7E16}" dt="2020-09-29T14:49:56.021" v="52" actId="6264"/>
          <ac:spMkLst>
            <pc:docMk/>
            <pc:sldMk cId="281632960" sldId="261"/>
            <ac:spMk id="3" creationId="{00000000-0000-0000-0000-000000000000}"/>
          </ac:spMkLst>
        </pc:spChg>
        <pc:spChg chg="add del mod ord">
          <ac:chgData name="marcos aurelio gularte de castro" userId="67f50566e2aee3b4" providerId="LiveId" clId="{FCA0D755-CD6E-9C4F-A55A-C00509BC7E16}" dt="2020-09-29T14:49:56.021" v="52" actId="6264"/>
          <ac:spMkLst>
            <pc:docMk/>
            <pc:sldMk cId="281632960" sldId="261"/>
            <ac:spMk id="5" creationId="{9113DFBA-E7CF-9D48-B6E5-2A3A636E2828}"/>
          </ac:spMkLst>
        </pc:spChg>
        <pc:spChg chg="add del mod">
          <ac:chgData name="marcos aurelio gularte de castro" userId="67f50566e2aee3b4" providerId="LiveId" clId="{FCA0D755-CD6E-9C4F-A55A-C00509BC7E16}" dt="2020-09-29T14:49:56.021" v="52" actId="6264"/>
          <ac:spMkLst>
            <pc:docMk/>
            <pc:sldMk cId="281632960" sldId="261"/>
            <ac:spMk id="6" creationId="{6EEF68A6-50BA-474E-AC99-DD7AEC39B4B2}"/>
          </ac:spMkLst>
        </pc:spChg>
        <pc:spChg chg="add del mod ord">
          <ac:chgData name="marcos aurelio gularte de castro" userId="67f50566e2aee3b4" providerId="LiveId" clId="{FCA0D755-CD6E-9C4F-A55A-C00509BC7E16}" dt="2020-09-30T00:21:37.457" v="229" actId="931"/>
          <ac:spMkLst>
            <pc:docMk/>
            <pc:sldMk cId="281632960" sldId="261"/>
            <ac:spMk id="7" creationId="{121E0924-BF7B-B64D-8053-1F128DD90CF2}"/>
          </ac:spMkLst>
        </pc:spChg>
        <pc:spChg chg="add del mod ord">
          <ac:chgData name="marcos aurelio gularte de castro" userId="67f50566e2aee3b4" providerId="LiveId" clId="{FCA0D755-CD6E-9C4F-A55A-C00509BC7E16}" dt="2020-09-30T00:21:14.640" v="227" actId="931"/>
          <ac:spMkLst>
            <pc:docMk/>
            <pc:sldMk cId="281632960" sldId="261"/>
            <ac:spMk id="8" creationId="{EA76121A-7366-3F48-9382-182C561CAEEA}"/>
          </ac:spMkLst>
        </pc:spChg>
        <pc:spChg chg="add del mod">
          <ac:chgData name="marcos aurelio gularte de castro" userId="67f50566e2aee3b4" providerId="LiveId" clId="{FCA0D755-CD6E-9C4F-A55A-C00509BC7E16}" dt="2020-09-30T00:43:30.691" v="231"/>
          <ac:spMkLst>
            <pc:docMk/>
            <pc:sldMk cId="281632960" sldId="261"/>
            <ac:spMk id="10" creationId="{6B7AE802-8158-724D-8756-6174EEE919E1}"/>
          </ac:spMkLst>
        </pc:spChg>
        <pc:picChg chg="del mod">
          <ac:chgData name="marcos aurelio gularte de castro" userId="67f50566e2aee3b4" providerId="LiveId" clId="{FCA0D755-CD6E-9C4F-A55A-C00509BC7E16}" dt="2020-09-29T14:49:47.827" v="50" actId="478"/>
          <ac:picMkLst>
            <pc:docMk/>
            <pc:sldMk cId="281632960" sldId="261"/>
            <ac:picMk id="4" creationId="{00000000-0000-0000-0000-000000000000}"/>
          </ac:picMkLst>
        </pc:picChg>
        <pc:picChg chg="add del mod">
          <ac:chgData name="marcos aurelio gularte de castro" userId="67f50566e2aee3b4" providerId="LiveId" clId="{FCA0D755-CD6E-9C4F-A55A-C00509BC7E16}" dt="2020-09-30T00:43:08.390" v="230" actId="478"/>
          <ac:picMkLst>
            <pc:docMk/>
            <pc:sldMk cId="281632960" sldId="261"/>
            <ac:picMk id="4" creationId="{B7529A1E-1E63-1740-8E98-276653C3B91D}"/>
          </ac:picMkLst>
        </pc:picChg>
        <pc:picChg chg="add mod">
          <ac:chgData name="marcos aurelio gularte de castro" userId="67f50566e2aee3b4" providerId="LiveId" clId="{FCA0D755-CD6E-9C4F-A55A-C00509BC7E16}" dt="2020-09-30T00:21:37.457" v="229" actId="931"/>
          <ac:picMkLst>
            <pc:docMk/>
            <pc:sldMk cId="281632960" sldId="261"/>
            <ac:picMk id="6" creationId="{77B38A54-7EC5-0C49-BACE-38BB1B28C602}"/>
          </ac:picMkLst>
        </pc:picChg>
        <pc:picChg chg="add mod">
          <ac:chgData name="marcos aurelio gularte de castro" userId="67f50566e2aee3b4" providerId="LiveId" clId="{FCA0D755-CD6E-9C4F-A55A-C00509BC7E16}" dt="2020-09-30T00:43:33.327" v="232" actId="1076"/>
          <ac:picMkLst>
            <pc:docMk/>
            <pc:sldMk cId="281632960" sldId="261"/>
            <ac:picMk id="11" creationId="{084E389C-3AA5-B14A-ACD4-FBB0057BEB06}"/>
          </ac:picMkLst>
        </pc:picChg>
      </pc:sldChg>
      <pc:sldChg chg="addSp delSp modSp mod modTransition modClrScheme chgLayout modNotes">
        <pc:chgData name="marcos aurelio gularte de castro" userId="67f50566e2aee3b4" providerId="LiveId" clId="{FCA0D755-CD6E-9C4F-A55A-C00509BC7E16}" dt="2020-09-30T00:44:50.814" v="233" actId="931"/>
        <pc:sldMkLst>
          <pc:docMk/>
          <pc:sldMk cId="326946039" sldId="262"/>
        </pc:sldMkLst>
        <pc:spChg chg="del mod">
          <ac:chgData name="marcos aurelio gularte de castro" userId="67f50566e2aee3b4" providerId="LiveId" clId="{FCA0D755-CD6E-9C4F-A55A-C00509BC7E16}" dt="2020-09-29T14:50:10.274" v="54" actId="700"/>
          <ac:spMkLst>
            <pc:docMk/>
            <pc:sldMk cId="326946039" sldId="262"/>
            <ac:spMk id="2" creationId="{00000000-0000-0000-0000-000000000000}"/>
          </ac:spMkLst>
        </pc:spChg>
        <pc:spChg chg="mod ord">
          <ac:chgData name="marcos aurelio gularte de castro" userId="67f50566e2aee3b4" providerId="LiveId" clId="{FCA0D755-CD6E-9C4F-A55A-C00509BC7E16}" dt="2020-09-29T14:50:28.604" v="57" actId="20577"/>
          <ac:spMkLst>
            <pc:docMk/>
            <pc:sldMk cId="326946039" sldId="262"/>
            <ac:spMk id="3" creationId="{00000000-0000-0000-0000-000000000000}"/>
          </ac:spMkLst>
        </pc:spChg>
        <pc:spChg chg="add del mod ord">
          <ac:chgData name="marcos aurelio gularte de castro" userId="67f50566e2aee3b4" providerId="LiveId" clId="{FCA0D755-CD6E-9C4F-A55A-C00509BC7E16}" dt="2020-09-30T00:44:50.814" v="233" actId="931"/>
          <ac:spMkLst>
            <pc:docMk/>
            <pc:sldMk cId="326946039" sldId="262"/>
            <ac:spMk id="5" creationId="{9842DFE5-CBA2-8341-891D-85D5EE6D33A6}"/>
          </ac:spMkLst>
        </pc:spChg>
        <pc:picChg chg="del mod">
          <ac:chgData name="marcos aurelio gularte de castro" userId="67f50566e2aee3b4" providerId="LiveId" clId="{FCA0D755-CD6E-9C4F-A55A-C00509BC7E16}" dt="2020-09-29T14:50:02.765" v="53" actId="478"/>
          <ac:picMkLst>
            <pc:docMk/>
            <pc:sldMk cId="326946039" sldId="262"/>
            <ac:picMk id="4" creationId="{00000000-0000-0000-0000-000000000000}"/>
          </ac:picMkLst>
        </pc:picChg>
        <pc:picChg chg="add mod">
          <ac:chgData name="marcos aurelio gularte de castro" userId="67f50566e2aee3b4" providerId="LiveId" clId="{FCA0D755-CD6E-9C4F-A55A-C00509BC7E16}" dt="2020-09-30T00:44:50.814" v="233" actId="931"/>
          <ac:picMkLst>
            <pc:docMk/>
            <pc:sldMk cId="326946039" sldId="262"/>
            <ac:picMk id="4" creationId="{3777ED68-C893-3E42-BB9F-042F18EEC669}"/>
          </ac:picMkLst>
        </pc:picChg>
      </pc:sldChg>
      <pc:sldChg chg="addSp delSp modSp mod modTransition modClrScheme chgLayout modNotes">
        <pc:chgData name="marcos aurelio gularte de castro" userId="67f50566e2aee3b4" providerId="LiveId" clId="{FCA0D755-CD6E-9C4F-A55A-C00509BC7E16}" dt="2020-09-30T00:45:58.969" v="235" actId="931"/>
        <pc:sldMkLst>
          <pc:docMk/>
          <pc:sldMk cId="2144475390" sldId="263"/>
        </pc:sldMkLst>
        <pc:spChg chg="del mod">
          <ac:chgData name="marcos aurelio gularte de castro" userId="67f50566e2aee3b4" providerId="LiveId" clId="{FCA0D755-CD6E-9C4F-A55A-C00509BC7E16}" dt="2020-09-29T14:50:37.129" v="59" actId="6264"/>
          <ac:spMkLst>
            <pc:docMk/>
            <pc:sldMk cId="2144475390" sldId="263"/>
            <ac:spMk id="2" creationId="{00000000-0000-0000-0000-000000000000}"/>
          </ac:spMkLst>
        </pc:spChg>
        <pc:spChg chg="mod ord">
          <ac:chgData name="marcos aurelio gularte de castro" userId="67f50566e2aee3b4" providerId="LiveId" clId="{FCA0D755-CD6E-9C4F-A55A-C00509BC7E16}" dt="2020-09-29T14:50:56.198" v="63" actId="700"/>
          <ac:spMkLst>
            <pc:docMk/>
            <pc:sldMk cId="2144475390" sldId="263"/>
            <ac:spMk id="3" creationId="{00000000-0000-0000-0000-000000000000}"/>
          </ac:spMkLst>
        </pc:spChg>
        <pc:spChg chg="add del mod">
          <ac:chgData name="marcos aurelio gularte de castro" userId="67f50566e2aee3b4" providerId="LiveId" clId="{FCA0D755-CD6E-9C4F-A55A-C00509BC7E16}" dt="2020-09-29T14:50:37.129" v="59" actId="6264"/>
          <ac:spMkLst>
            <pc:docMk/>
            <pc:sldMk cId="2144475390" sldId="263"/>
            <ac:spMk id="5" creationId="{EC8DA8BB-E78E-AB43-8888-2ECFC6F8E30A}"/>
          </ac:spMkLst>
        </pc:spChg>
        <pc:spChg chg="add del mod ord">
          <ac:chgData name="marcos aurelio gularte de castro" userId="67f50566e2aee3b4" providerId="LiveId" clId="{FCA0D755-CD6E-9C4F-A55A-C00509BC7E16}" dt="2020-09-29T14:50:43.291" v="60" actId="700"/>
          <ac:spMkLst>
            <pc:docMk/>
            <pc:sldMk cId="2144475390" sldId="263"/>
            <ac:spMk id="6" creationId="{2DB6A5BD-F0DD-D74F-B786-8C78EADBC8FC}"/>
          </ac:spMkLst>
        </pc:spChg>
        <pc:spChg chg="add del mod ord">
          <ac:chgData name="marcos aurelio gularte de castro" userId="67f50566e2aee3b4" providerId="LiveId" clId="{FCA0D755-CD6E-9C4F-A55A-C00509BC7E16}" dt="2020-09-29T14:50:47.610" v="61" actId="700"/>
          <ac:spMkLst>
            <pc:docMk/>
            <pc:sldMk cId="2144475390" sldId="263"/>
            <ac:spMk id="7" creationId="{4B507AF9-0F93-A54C-B96C-9EA47A9D831F}"/>
          </ac:spMkLst>
        </pc:spChg>
        <pc:spChg chg="add del mod ord">
          <ac:chgData name="marcos aurelio gularte de castro" userId="67f50566e2aee3b4" providerId="LiveId" clId="{FCA0D755-CD6E-9C4F-A55A-C00509BC7E16}" dt="2020-09-29T14:50:47.610" v="61" actId="700"/>
          <ac:spMkLst>
            <pc:docMk/>
            <pc:sldMk cId="2144475390" sldId="263"/>
            <ac:spMk id="8" creationId="{E8077DA3-9AAE-8C4A-A577-990F64FC16C4}"/>
          </ac:spMkLst>
        </pc:spChg>
        <pc:spChg chg="add del mod ord">
          <ac:chgData name="marcos aurelio gularte de castro" userId="67f50566e2aee3b4" providerId="LiveId" clId="{FCA0D755-CD6E-9C4F-A55A-C00509BC7E16}" dt="2020-09-29T14:50:50.115" v="62" actId="6264"/>
          <ac:spMkLst>
            <pc:docMk/>
            <pc:sldMk cId="2144475390" sldId="263"/>
            <ac:spMk id="9" creationId="{0ED88F51-36D6-AA44-8AE3-B4BCB7ADA528}"/>
          </ac:spMkLst>
        </pc:spChg>
        <pc:spChg chg="add del mod ord">
          <ac:chgData name="marcos aurelio gularte de castro" userId="67f50566e2aee3b4" providerId="LiveId" clId="{FCA0D755-CD6E-9C4F-A55A-C00509BC7E16}" dt="2020-09-29T14:50:50.115" v="62" actId="6264"/>
          <ac:spMkLst>
            <pc:docMk/>
            <pc:sldMk cId="2144475390" sldId="263"/>
            <ac:spMk id="10" creationId="{0D74654A-3EC5-6F45-9743-F5E86F9F2B13}"/>
          </ac:spMkLst>
        </pc:spChg>
        <pc:spChg chg="add del mod">
          <ac:chgData name="marcos aurelio gularte de castro" userId="67f50566e2aee3b4" providerId="LiveId" clId="{FCA0D755-CD6E-9C4F-A55A-C00509BC7E16}" dt="2020-09-29T14:50:50.115" v="62" actId="6264"/>
          <ac:spMkLst>
            <pc:docMk/>
            <pc:sldMk cId="2144475390" sldId="263"/>
            <ac:spMk id="11" creationId="{D7797B33-398E-6F42-824A-B1E4CCB612A4}"/>
          </ac:spMkLst>
        </pc:spChg>
        <pc:spChg chg="add del mod ord">
          <ac:chgData name="marcos aurelio gularte de castro" userId="67f50566e2aee3b4" providerId="LiveId" clId="{FCA0D755-CD6E-9C4F-A55A-C00509BC7E16}" dt="2020-09-29T14:50:56.198" v="63" actId="700"/>
          <ac:spMkLst>
            <pc:docMk/>
            <pc:sldMk cId="2144475390" sldId="263"/>
            <ac:spMk id="12" creationId="{E6BF07C7-F1EB-384A-BF42-EC4CA46DF388}"/>
          </ac:spMkLst>
        </pc:spChg>
        <pc:spChg chg="add del mod ord">
          <ac:chgData name="marcos aurelio gularte de castro" userId="67f50566e2aee3b4" providerId="LiveId" clId="{FCA0D755-CD6E-9C4F-A55A-C00509BC7E16}" dt="2020-09-29T14:50:56.198" v="63" actId="700"/>
          <ac:spMkLst>
            <pc:docMk/>
            <pc:sldMk cId="2144475390" sldId="263"/>
            <ac:spMk id="13" creationId="{AC608C9D-9FD7-BB40-B3E1-D63194A8922D}"/>
          </ac:spMkLst>
        </pc:spChg>
        <pc:spChg chg="add del mod ord">
          <ac:chgData name="marcos aurelio gularte de castro" userId="67f50566e2aee3b4" providerId="LiveId" clId="{FCA0D755-CD6E-9C4F-A55A-C00509BC7E16}" dt="2020-09-30T00:45:25.501" v="234" actId="931"/>
          <ac:spMkLst>
            <pc:docMk/>
            <pc:sldMk cId="2144475390" sldId="263"/>
            <ac:spMk id="14" creationId="{EC300AE0-9FE2-6349-A86D-4853395264F4}"/>
          </ac:spMkLst>
        </pc:spChg>
        <pc:spChg chg="add del mod ord">
          <ac:chgData name="marcos aurelio gularte de castro" userId="67f50566e2aee3b4" providerId="LiveId" clId="{FCA0D755-CD6E-9C4F-A55A-C00509BC7E16}" dt="2020-09-30T00:45:58.969" v="235" actId="931"/>
          <ac:spMkLst>
            <pc:docMk/>
            <pc:sldMk cId="2144475390" sldId="263"/>
            <ac:spMk id="15" creationId="{369AB883-7800-1D4B-BAD9-B2C472B6D623}"/>
          </ac:spMkLst>
        </pc:spChg>
        <pc:picChg chg="del mod">
          <ac:chgData name="marcos aurelio gularte de castro" userId="67f50566e2aee3b4" providerId="LiveId" clId="{FCA0D755-CD6E-9C4F-A55A-C00509BC7E16}" dt="2020-09-29T14:50:34.745" v="58" actId="478"/>
          <ac:picMkLst>
            <pc:docMk/>
            <pc:sldMk cId="2144475390" sldId="263"/>
            <ac:picMk id="4" creationId="{00000000-0000-0000-0000-000000000000}"/>
          </ac:picMkLst>
        </pc:picChg>
        <pc:picChg chg="add mod">
          <ac:chgData name="marcos aurelio gularte de castro" userId="67f50566e2aee3b4" providerId="LiveId" clId="{FCA0D755-CD6E-9C4F-A55A-C00509BC7E16}" dt="2020-09-30T00:45:25.501" v="234" actId="931"/>
          <ac:picMkLst>
            <pc:docMk/>
            <pc:sldMk cId="2144475390" sldId="263"/>
            <ac:picMk id="4" creationId="{66449DDF-3973-FD44-B1C4-0837F676D92B}"/>
          </ac:picMkLst>
        </pc:picChg>
        <pc:picChg chg="add mod">
          <ac:chgData name="marcos aurelio gularte de castro" userId="67f50566e2aee3b4" providerId="LiveId" clId="{FCA0D755-CD6E-9C4F-A55A-C00509BC7E16}" dt="2020-09-30T00:45:58.969" v="235" actId="931"/>
          <ac:picMkLst>
            <pc:docMk/>
            <pc:sldMk cId="2144475390" sldId="263"/>
            <ac:picMk id="6" creationId="{946AE2CA-DE5F-F940-B7C7-DA080504143C}"/>
          </ac:picMkLst>
        </pc:picChg>
      </pc:sldChg>
      <pc:sldChg chg="addSp delSp modSp mod modTransition modClrScheme chgLayout modNotes">
        <pc:chgData name="marcos aurelio gularte de castro" userId="67f50566e2aee3b4" providerId="LiveId" clId="{FCA0D755-CD6E-9C4F-A55A-C00509BC7E16}" dt="2020-09-30T00:46:44.396" v="240"/>
        <pc:sldMkLst>
          <pc:docMk/>
          <pc:sldMk cId="1502795677" sldId="264"/>
        </pc:sldMkLst>
        <pc:spChg chg="mod ord">
          <ac:chgData name="marcos aurelio gularte de castro" userId="67f50566e2aee3b4" providerId="LiveId" clId="{FCA0D755-CD6E-9C4F-A55A-C00509BC7E16}" dt="2020-09-29T14:52:19.814" v="70" actId="20577"/>
          <ac:spMkLst>
            <pc:docMk/>
            <pc:sldMk cId="1502795677" sldId="264"/>
            <ac:spMk id="2" creationId="{00000000-0000-0000-0000-000000000000}"/>
          </ac:spMkLst>
        </pc:spChg>
        <pc:spChg chg="mod ord">
          <ac:chgData name="marcos aurelio gularte de castro" userId="67f50566e2aee3b4" providerId="LiveId" clId="{FCA0D755-CD6E-9C4F-A55A-C00509BC7E16}" dt="2020-09-29T14:52:24.746" v="71" actId="27636"/>
          <ac:spMkLst>
            <pc:docMk/>
            <pc:sldMk cId="1502795677" sldId="264"/>
            <ac:spMk id="3" creationId="{00000000-0000-0000-0000-000000000000}"/>
          </ac:spMkLst>
        </pc:spChg>
        <pc:spChg chg="add del mod">
          <ac:chgData name="marcos aurelio gularte de castro" userId="67f50566e2aee3b4" providerId="LiveId" clId="{FCA0D755-CD6E-9C4F-A55A-C00509BC7E16}" dt="2020-09-29T14:51:52.673" v="65" actId="6264"/>
          <ac:spMkLst>
            <pc:docMk/>
            <pc:sldMk cId="1502795677" sldId="264"/>
            <ac:spMk id="5" creationId="{B35DD502-DD4F-9840-8762-FFFB75BF29DF}"/>
          </ac:spMkLst>
        </pc:spChg>
        <pc:spChg chg="add del mod">
          <ac:chgData name="marcos aurelio gularte de castro" userId="67f50566e2aee3b4" providerId="LiveId" clId="{FCA0D755-CD6E-9C4F-A55A-C00509BC7E16}" dt="2020-09-30T00:46:32.687" v="238"/>
          <ac:spMkLst>
            <pc:docMk/>
            <pc:sldMk cId="1502795677" sldId="264"/>
            <ac:spMk id="6" creationId="{7D0ABCE1-FB6A-9C48-95F8-238731977141}"/>
          </ac:spMkLst>
        </pc:spChg>
        <pc:spChg chg="add del mod">
          <ac:chgData name="marcos aurelio gularte de castro" userId="67f50566e2aee3b4" providerId="LiveId" clId="{FCA0D755-CD6E-9C4F-A55A-C00509BC7E16}" dt="2020-09-29T14:51:52.673" v="65" actId="6264"/>
          <ac:spMkLst>
            <pc:docMk/>
            <pc:sldMk cId="1502795677" sldId="264"/>
            <ac:spMk id="6" creationId="{E4189868-2656-804E-8EFA-8690D0F9A53C}"/>
          </ac:spMkLst>
        </pc:spChg>
        <pc:spChg chg="add del mod ord">
          <ac:chgData name="marcos aurelio gularte de castro" userId="67f50566e2aee3b4" providerId="LiveId" clId="{FCA0D755-CD6E-9C4F-A55A-C00509BC7E16}" dt="2020-09-29T14:52:16.355" v="69" actId="700"/>
          <ac:spMkLst>
            <pc:docMk/>
            <pc:sldMk cId="1502795677" sldId="264"/>
            <ac:spMk id="7" creationId="{5D6DD93C-0C44-614C-B303-C1590DB91036}"/>
          </ac:spMkLst>
        </pc:spChg>
        <pc:spChg chg="add del mod ord">
          <ac:chgData name="marcos aurelio gularte de castro" userId="67f50566e2aee3b4" providerId="LiveId" clId="{FCA0D755-CD6E-9C4F-A55A-C00509BC7E16}" dt="2020-09-30T00:46:18.093" v="236"/>
          <ac:spMkLst>
            <pc:docMk/>
            <pc:sldMk cId="1502795677" sldId="264"/>
            <ac:spMk id="8" creationId="{74FBACB3-BB90-5847-8235-76EC1285CC44}"/>
          </ac:spMkLst>
        </pc:spChg>
        <pc:spChg chg="add del mod">
          <ac:chgData name="marcos aurelio gularte de castro" userId="67f50566e2aee3b4" providerId="LiveId" clId="{FCA0D755-CD6E-9C4F-A55A-C00509BC7E16}" dt="2020-09-30T00:46:44.396" v="240"/>
          <ac:spMkLst>
            <pc:docMk/>
            <pc:sldMk cId="1502795677" sldId="264"/>
            <ac:spMk id="10" creationId="{8E9167A5-A79C-3146-BBDA-F6E26F3A63A2}"/>
          </ac:spMkLst>
        </pc:spChg>
        <pc:picChg chg="del mod">
          <ac:chgData name="marcos aurelio gularte de castro" userId="67f50566e2aee3b4" providerId="LiveId" clId="{FCA0D755-CD6E-9C4F-A55A-C00509BC7E16}" dt="2020-09-29T14:51:50.411" v="64" actId="478"/>
          <ac:picMkLst>
            <pc:docMk/>
            <pc:sldMk cId="1502795677" sldId="264"/>
            <ac:picMk id="4" creationId="{00000000-0000-0000-0000-000000000000}"/>
          </ac:picMkLst>
        </pc:picChg>
        <pc:picChg chg="add del mod">
          <ac:chgData name="marcos aurelio gularte de castro" userId="67f50566e2aee3b4" providerId="LiveId" clId="{FCA0D755-CD6E-9C4F-A55A-C00509BC7E16}" dt="2020-09-30T00:46:26.904" v="237" actId="478"/>
          <ac:picMkLst>
            <pc:docMk/>
            <pc:sldMk cId="1502795677" sldId="264"/>
            <ac:picMk id="4" creationId="{1351D56D-D01D-7848-9686-7F107B886B25}"/>
          </ac:picMkLst>
        </pc:picChg>
        <pc:picChg chg="add del mod">
          <ac:chgData name="marcos aurelio gularte de castro" userId="67f50566e2aee3b4" providerId="LiveId" clId="{FCA0D755-CD6E-9C4F-A55A-C00509BC7E16}" dt="2020-09-30T00:46:37.923" v="239" actId="478"/>
          <ac:picMkLst>
            <pc:docMk/>
            <pc:sldMk cId="1502795677" sldId="264"/>
            <ac:picMk id="7" creationId="{5968DC14-0DF8-054B-AAAC-FFE3F3093BC2}"/>
          </ac:picMkLst>
        </pc:picChg>
        <pc:picChg chg="add mod">
          <ac:chgData name="marcos aurelio gularte de castro" userId="67f50566e2aee3b4" providerId="LiveId" clId="{FCA0D755-CD6E-9C4F-A55A-C00509BC7E16}" dt="2020-09-30T00:46:44.396" v="240"/>
          <ac:picMkLst>
            <pc:docMk/>
            <pc:sldMk cId="1502795677" sldId="264"/>
            <ac:picMk id="11" creationId="{6B67B83A-9F17-4D41-A21D-850422F99EB1}"/>
          </ac:picMkLst>
        </pc:picChg>
      </pc:sldChg>
      <pc:sldChg chg="addSp delSp modSp mod modTransition modClrScheme chgLayout modNotes">
        <pc:chgData name="marcos aurelio gularte de castro" userId="67f50566e2aee3b4" providerId="LiveId" clId="{FCA0D755-CD6E-9C4F-A55A-C00509BC7E16}" dt="2020-09-30T00:53:59.356" v="255" actId="18131"/>
        <pc:sldMkLst>
          <pc:docMk/>
          <pc:sldMk cId="2299041118" sldId="265"/>
        </pc:sldMkLst>
        <pc:spChg chg="mod ord">
          <ac:chgData name="marcos aurelio gularte de castro" userId="67f50566e2aee3b4" providerId="LiveId" clId="{FCA0D755-CD6E-9C4F-A55A-C00509BC7E16}" dt="2020-09-30T00:53:46.601" v="254" actId="6264"/>
          <ac:spMkLst>
            <pc:docMk/>
            <pc:sldMk cId="2299041118" sldId="265"/>
            <ac:spMk id="2" creationId="{00000000-0000-0000-0000-000000000000}"/>
          </ac:spMkLst>
        </pc:spChg>
        <pc:spChg chg="mod ord">
          <ac:chgData name="marcos aurelio gularte de castro" userId="67f50566e2aee3b4" providerId="LiveId" clId="{FCA0D755-CD6E-9C4F-A55A-C00509BC7E16}" dt="2020-09-30T00:53:46.601" v="254" actId="6264"/>
          <ac:spMkLst>
            <pc:docMk/>
            <pc:sldMk cId="2299041118" sldId="265"/>
            <ac:spMk id="3" creationId="{00000000-0000-0000-0000-000000000000}"/>
          </ac:spMkLst>
        </pc:spChg>
        <pc:spChg chg="add del mod ord">
          <ac:chgData name="marcos aurelio gularte de castro" userId="67f50566e2aee3b4" providerId="LiveId" clId="{FCA0D755-CD6E-9C4F-A55A-C00509BC7E16}" dt="2020-09-29T14:54:51.288" v="74" actId="6264"/>
          <ac:spMkLst>
            <pc:docMk/>
            <pc:sldMk cId="2299041118" sldId="265"/>
            <ac:spMk id="5" creationId="{A6C4C12D-E07F-8F4F-A337-7CA3EF4CDB34}"/>
          </ac:spMkLst>
        </pc:spChg>
        <pc:spChg chg="add del mod ord">
          <ac:chgData name="marcos aurelio gularte de castro" userId="67f50566e2aee3b4" providerId="LiveId" clId="{FCA0D755-CD6E-9C4F-A55A-C00509BC7E16}" dt="2020-09-29T14:54:51.288" v="74" actId="6264"/>
          <ac:spMkLst>
            <pc:docMk/>
            <pc:sldMk cId="2299041118" sldId="265"/>
            <ac:spMk id="6" creationId="{4E94EB36-5635-2841-85B6-73DA02C90EB9}"/>
          </ac:spMkLst>
        </pc:spChg>
        <pc:spChg chg="add del mod">
          <ac:chgData name="marcos aurelio gularte de castro" userId="67f50566e2aee3b4" providerId="LiveId" clId="{FCA0D755-CD6E-9C4F-A55A-C00509BC7E16}" dt="2020-09-30T00:47:31.792" v="244"/>
          <ac:spMkLst>
            <pc:docMk/>
            <pc:sldMk cId="2299041118" sldId="265"/>
            <ac:spMk id="7" creationId="{115005A2-17DF-274F-9D17-AC2375F75E4D}"/>
          </ac:spMkLst>
        </pc:spChg>
        <pc:spChg chg="add del mod">
          <ac:chgData name="marcos aurelio gularte de castro" userId="67f50566e2aee3b4" providerId="LiveId" clId="{FCA0D755-CD6E-9C4F-A55A-C00509BC7E16}" dt="2020-09-29T14:54:51.288" v="74" actId="6264"/>
          <ac:spMkLst>
            <pc:docMk/>
            <pc:sldMk cId="2299041118" sldId="265"/>
            <ac:spMk id="7" creationId="{BF5911B1-1D28-DB41-8812-042F3EA3FDA6}"/>
          </ac:spMkLst>
        </pc:spChg>
        <pc:spChg chg="add del mod">
          <ac:chgData name="marcos aurelio gularte de castro" userId="67f50566e2aee3b4" providerId="LiveId" clId="{FCA0D755-CD6E-9C4F-A55A-C00509BC7E16}" dt="2020-09-29T14:54:51.288" v="74" actId="6264"/>
          <ac:spMkLst>
            <pc:docMk/>
            <pc:sldMk cId="2299041118" sldId="265"/>
            <ac:spMk id="8" creationId="{40529C68-9593-EB4D-8C50-723EA052990C}"/>
          </ac:spMkLst>
        </pc:spChg>
        <pc:spChg chg="add del mod ord">
          <ac:chgData name="marcos aurelio gularte de castro" userId="67f50566e2aee3b4" providerId="LiveId" clId="{FCA0D755-CD6E-9C4F-A55A-C00509BC7E16}" dt="2020-09-30T00:47:15.049" v="241"/>
          <ac:spMkLst>
            <pc:docMk/>
            <pc:sldMk cId="2299041118" sldId="265"/>
            <ac:spMk id="9" creationId="{FC388E90-E864-9F47-BFB4-9DF9881E2656}"/>
          </ac:spMkLst>
        </pc:spChg>
        <pc:spChg chg="add del mod ord">
          <ac:chgData name="marcos aurelio gularte de castro" userId="67f50566e2aee3b4" providerId="LiveId" clId="{FCA0D755-CD6E-9C4F-A55A-C00509BC7E16}" dt="2020-09-30T00:47:25.245" v="242"/>
          <ac:spMkLst>
            <pc:docMk/>
            <pc:sldMk cId="2299041118" sldId="265"/>
            <ac:spMk id="10" creationId="{236A9FFE-B3BF-8646-8E9E-9B26DD23D2CC}"/>
          </ac:spMkLst>
        </pc:spChg>
        <pc:spChg chg="add del mod">
          <ac:chgData name="marcos aurelio gularte de castro" userId="67f50566e2aee3b4" providerId="LiveId" clId="{FCA0D755-CD6E-9C4F-A55A-C00509BC7E16}" dt="2020-09-30T00:47:58.527" v="247"/>
          <ac:spMkLst>
            <pc:docMk/>
            <pc:sldMk cId="2299041118" sldId="265"/>
            <ac:spMk id="12" creationId="{7B2AD05B-5275-1C42-8A70-F48436D526EC}"/>
          </ac:spMkLst>
        </pc:spChg>
        <pc:spChg chg="add del mod">
          <ac:chgData name="marcos aurelio gularte de castro" userId="67f50566e2aee3b4" providerId="LiveId" clId="{FCA0D755-CD6E-9C4F-A55A-C00509BC7E16}" dt="2020-09-30T00:53:00.308" v="250"/>
          <ac:spMkLst>
            <pc:docMk/>
            <pc:sldMk cId="2299041118" sldId="265"/>
            <ac:spMk id="15" creationId="{83FBC123-3481-054F-9DEF-C5BFF819EAC3}"/>
          </ac:spMkLst>
        </pc:spChg>
        <pc:spChg chg="add del mod">
          <ac:chgData name="marcos aurelio gularte de castro" userId="67f50566e2aee3b4" providerId="LiveId" clId="{FCA0D755-CD6E-9C4F-A55A-C00509BC7E16}" dt="2020-09-30T00:53:02.332" v="251" actId="6264"/>
          <ac:spMkLst>
            <pc:docMk/>
            <pc:sldMk cId="2299041118" sldId="265"/>
            <ac:spMk id="17" creationId="{66BCB866-108C-BD48-9750-DF6FC60FF6CE}"/>
          </ac:spMkLst>
        </pc:spChg>
        <pc:spChg chg="add del mod">
          <ac:chgData name="marcos aurelio gularte de castro" userId="67f50566e2aee3b4" providerId="LiveId" clId="{FCA0D755-CD6E-9C4F-A55A-C00509BC7E16}" dt="2020-09-30T00:53:02.332" v="251" actId="6264"/>
          <ac:spMkLst>
            <pc:docMk/>
            <pc:sldMk cId="2299041118" sldId="265"/>
            <ac:spMk id="18" creationId="{6B4BE2C9-8D23-0D46-9F62-531B4D1955A4}"/>
          </ac:spMkLst>
        </pc:spChg>
        <pc:spChg chg="add del mod">
          <ac:chgData name="marcos aurelio gularte de castro" userId="67f50566e2aee3b4" providerId="LiveId" clId="{FCA0D755-CD6E-9C4F-A55A-C00509BC7E16}" dt="2020-09-30T00:53:02.332" v="251" actId="6264"/>
          <ac:spMkLst>
            <pc:docMk/>
            <pc:sldMk cId="2299041118" sldId="265"/>
            <ac:spMk id="19" creationId="{30EBC4BA-FEEE-354A-9EB2-81E19CAC4ED6}"/>
          </ac:spMkLst>
        </pc:spChg>
        <pc:spChg chg="add del mod">
          <ac:chgData name="marcos aurelio gularte de castro" userId="67f50566e2aee3b4" providerId="LiveId" clId="{FCA0D755-CD6E-9C4F-A55A-C00509BC7E16}" dt="2020-09-30T00:53:02.332" v="251" actId="6264"/>
          <ac:spMkLst>
            <pc:docMk/>
            <pc:sldMk cId="2299041118" sldId="265"/>
            <ac:spMk id="20" creationId="{89D85B98-7B83-EC43-A701-6676EDBF27F8}"/>
          </ac:spMkLst>
        </pc:spChg>
        <pc:spChg chg="add del mod">
          <ac:chgData name="marcos aurelio gularte de castro" userId="67f50566e2aee3b4" providerId="LiveId" clId="{FCA0D755-CD6E-9C4F-A55A-C00509BC7E16}" dt="2020-09-30T00:53:40.025" v="253"/>
          <ac:spMkLst>
            <pc:docMk/>
            <pc:sldMk cId="2299041118" sldId="265"/>
            <ac:spMk id="22" creationId="{7984A41D-09C6-504A-ABA4-7A00D20F4F05}"/>
          </ac:spMkLst>
        </pc:spChg>
        <pc:spChg chg="add del mod">
          <ac:chgData name="marcos aurelio gularte de castro" userId="67f50566e2aee3b4" providerId="LiveId" clId="{FCA0D755-CD6E-9C4F-A55A-C00509BC7E16}" dt="2020-09-30T00:53:46.601" v="254" actId="6264"/>
          <ac:spMkLst>
            <pc:docMk/>
            <pc:sldMk cId="2299041118" sldId="265"/>
            <ac:spMk id="24" creationId="{122E5114-F1E3-324E-ADE5-DE1BFA59EBAB}"/>
          </ac:spMkLst>
        </pc:spChg>
        <pc:spChg chg="add del mod">
          <ac:chgData name="marcos aurelio gularte de castro" userId="67f50566e2aee3b4" providerId="LiveId" clId="{FCA0D755-CD6E-9C4F-A55A-C00509BC7E16}" dt="2020-09-30T00:53:46.601" v="254" actId="6264"/>
          <ac:spMkLst>
            <pc:docMk/>
            <pc:sldMk cId="2299041118" sldId="265"/>
            <ac:spMk id="25" creationId="{8B5437FD-7DB9-4444-88C1-703E9A72A7D4}"/>
          </ac:spMkLst>
        </pc:spChg>
        <pc:spChg chg="add del mod">
          <ac:chgData name="marcos aurelio gularte de castro" userId="67f50566e2aee3b4" providerId="LiveId" clId="{FCA0D755-CD6E-9C4F-A55A-C00509BC7E16}" dt="2020-09-30T00:53:46.601" v="254" actId="6264"/>
          <ac:spMkLst>
            <pc:docMk/>
            <pc:sldMk cId="2299041118" sldId="265"/>
            <ac:spMk id="26" creationId="{DE6A8CF6-5002-334C-AE4B-E53B712F8350}"/>
          </ac:spMkLst>
        </pc:spChg>
        <pc:spChg chg="add del mod">
          <ac:chgData name="marcos aurelio gularte de castro" userId="67f50566e2aee3b4" providerId="LiveId" clId="{FCA0D755-CD6E-9C4F-A55A-C00509BC7E16}" dt="2020-09-30T00:53:46.601" v="254" actId="6264"/>
          <ac:spMkLst>
            <pc:docMk/>
            <pc:sldMk cId="2299041118" sldId="265"/>
            <ac:spMk id="27" creationId="{476BC183-2B07-9447-B706-BD38A7EBE945}"/>
          </ac:spMkLst>
        </pc:spChg>
        <pc:picChg chg="del mod">
          <ac:chgData name="marcos aurelio gularte de castro" userId="67f50566e2aee3b4" providerId="LiveId" clId="{FCA0D755-CD6E-9C4F-A55A-C00509BC7E16}" dt="2020-09-29T14:54:39.666" v="72" actId="478"/>
          <ac:picMkLst>
            <pc:docMk/>
            <pc:sldMk cId="2299041118" sldId="265"/>
            <ac:picMk id="4" creationId="{00000000-0000-0000-0000-000000000000}"/>
          </ac:picMkLst>
        </pc:picChg>
        <pc:picChg chg="add del mod">
          <ac:chgData name="marcos aurelio gularte de castro" userId="67f50566e2aee3b4" providerId="LiveId" clId="{FCA0D755-CD6E-9C4F-A55A-C00509BC7E16}" dt="2020-09-30T00:52:57.467" v="249" actId="478"/>
          <ac:picMkLst>
            <pc:docMk/>
            <pc:sldMk cId="2299041118" sldId="265"/>
            <ac:picMk id="4" creationId="{2C831753-0FD7-6E4E-99F7-811E2FAF810D}"/>
          </ac:picMkLst>
        </pc:picChg>
        <pc:picChg chg="add del mod">
          <ac:chgData name="marcos aurelio gularte de castro" userId="67f50566e2aee3b4" providerId="LiveId" clId="{FCA0D755-CD6E-9C4F-A55A-C00509BC7E16}" dt="2020-09-30T00:47:28.367" v="243" actId="478"/>
          <ac:picMkLst>
            <pc:docMk/>
            <pc:sldMk cId="2299041118" sldId="265"/>
            <ac:picMk id="5" creationId="{FE897939-EDD5-3B40-8803-1FC326C31329}"/>
          </ac:picMkLst>
        </pc:picChg>
        <pc:picChg chg="add del mod modCrop">
          <ac:chgData name="marcos aurelio gularte de castro" userId="67f50566e2aee3b4" providerId="LiveId" clId="{FCA0D755-CD6E-9C4F-A55A-C00509BC7E16}" dt="2020-09-30T00:47:40.762" v="246" actId="478"/>
          <ac:picMkLst>
            <pc:docMk/>
            <pc:sldMk cId="2299041118" sldId="265"/>
            <ac:picMk id="8" creationId="{81E9B357-6D0C-1D4F-AB7F-CDA8D3A65A56}"/>
          </ac:picMkLst>
        </pc:picChg>
        <pc:picChg chg="add del mod ord modCrop">
          <ac:chgData name="marcos aurelio gularte de castro" userId="67f50566e2aee3b4" providerId="LiveId" clId="{FCA0D755-CD6E-9C4F-A55A-C00509BC7E16}" dt="2020-09-30T00:53:04.452" v="252" actId="478"/>
          <ac:picMkLst>
            <pc:docMk/>
            <pc:sldMk cId="2299041118" sldId="265"/>
            <ac:picMk id="13" creationId="{A0670351-EFE1-5C46-A29D-508217F98A55}"/>
          </ac:picMkLst>
        </pc:picChg>
        <pc:picChg chg="add mod ord modCrop">
          <ac:chgData name="marcos aurelio gularte de castro" userId="67f50566e2aee3b4" providerId="LiveId" clId="{FCA0D755-CD6E-9C4F-A55A-C00509BC7E16}" dt="2020-09-30T00:53:46.601" v="254" actId="6264"/>
          <ac:picMkLst>
            <pc:docMk/>
            <pc:sldMk cId="2299041118" sldId="265"/>
            <ac:picMk id="16" creationId="{63F6675E-B816-434F-B3AD-6D1239C11923}"/>
          </ac:picMkLst>
        </pc:picChg>
        <pc:picChg chg="add mod ord modCrop">
          <ac:chgData name="marcos aurelio gularte de castro" userId="67f50566e2aee3b4" providerId="LiveId" clId="{FCA0D755-CD6E-9C4F-A55A-C00509BC7E16}" dt="2020-09-30T00:53:59.356" v="255" actId="18131"/>
          <ac:picMkLst>
            <pc:docMk/>
            <pc:sldMk cId="2299041118" sldId="265"/>
            <ac:picMk id="23" creationId="{5078EC90-9725-2E43-9BD1-BFF55E4878B2}"/>
          </ac:picMkLst>
        </pc:picChg>
      </pc:sldChg>
      <pc:sldChg chg="addSp delSp modSp mod modTransition modClrScheme chgLayout modNotes">
        <pc:chgData name="marcos aurelio gularte de castro" userId="67f50566e2aee3b4" providerId="LiveId" clId="{FCA0D755-CD6E-9C4F-A55A-C00509BC7E16}" dt="2020-09-30T00:58:38.245" v="263"/>
        <pc:sldMkLst>
          <pc:docMk/>
          <pc:sldMk cId="3120552070" sldId="266"/>
        </pc:sldMkLst>
        <pc:spChg chg="del mod">
          <ac:chgData name="marcos aurelio gularte de castro" userId="67f50566e2aee3b4" providerId="LiveId" clId="{FCA0D755-CD6E-9C4F-A55A-C00509BC7E16}" dt="2020-09-29T14:55:17.606" v="81" actId="478"/>
          <ac:spMkLst>
            <pc:docMk/>
            <pc:sldMk cId="3120552070" sldId="266"/>
            <ac:spMk id="2" creationId="{00000000-0000-0000-0000-000000000000}"/>
          </ac:spMkLst>
        </pc:spChg>
        <pc:spChg chg="add del mod">
          <ac:chgData name="marcos aurelio gularte de castro" userId="67f50566e2aee3b4" providerId="LiveId" clId="{FCA0D755-CD6E-9C4F-A55A-C00509BC7E16}" dt="2020-09-30T00:58:38.245" v="263"/>
          <ac:spMkLst>
            <pc:docMk/>
            <pc:sldMk cId="3120552070" sldId="266"/>
            <ac:spMk id="2" creationId="{74FF628A-7BD5-6A48-AF82-3FB393DD2D9B}"/>
          </ac:spMkLst>
        </pc:spChg>
        <pc:spChg chg="mod ord">
          <ac:chgData name="marcos aurelio gularte de castro" userId="67f50566e2aee3b4" providerId="LiveId" clId="{FCA0D755-CD6E-9C4F-A55A-C00509BC7E16}" dt="2020-09-29T14:55:56.154" v="86" actId="6264"/>
          <ac:spMkLst>
            <pc:docMk/>
            <pc:sldMk cId="3120552070" sldId="266"/>
            <ac:spMk id="3" creationId="{00000000-0000-0000-0000-000000000000}"/>
          </ac:spMkLst>
        </pc:spChg>
        <pc:spChg chg="add del mod">
          <ac:chgData name="marcos aurelio gularte de castro" userId="67f50566e2aee3b4" providerId="LiveId" clId="{FCA0D755-CD6E-9C4F-A55A-C00509BC7E16}" dt="2020-09-30T00:57:47.075" v="261"/>
          <ac:spMkLst>
            <pc:docMk/>
            <pc:sldMk cId="3120552070" sldId="266"/>
            <ac:spMk id="4" creationId="{80351DF4-3205-BE4E-9BBA-32BC753C20FB}"/>
          </ac:spMkLst>
        </pc:spChg>
        <pc:spChg chg="add del mod ord">
          <ac:chgData name="marcos aurelio gularte de castro" userId="67f50566e2aee3b4" providerId="LiveId" clId="{FCA0D755-CD6E-9C4F-A55A-C00509BC7E16}" dt="2020-09-29T14:55:56.154" v="86" actId="6264"/>
          <ac:spMkLst>
            <pc:docMk/>
            <pc:sldMk cId="3120552070" sldId="266"/>
            <ac:spMk id="5" creationId="{307E3539-8EA8-AE4C-AB5C-21BD6C02AEA9}"/>
          </ac:spMkLst>
        </pc:spChg>
        <pc:spChg chg="add del mod ord">
          <ac:chgData name="marcos aurelio gularte de castro" userId="67f50566e2aee3b4" providerId="LiveId" clId="{FCA0D755-CD6E-9C4F-A55A-C00509BC7E16}" dt="2020-09-29T14:55:56.154" v="86" actId="6264"/>
          <ac:spMkLst>
            <pc:docMk/>
            <pc:sldMk cId="3120552070" sldId="266"/>
            <ac:spMk id="6" creationId="{6C4DD4A3-4DCC-F04B-92E2-8E9581C674E7}"/>
          </ac:spMkLst>
        </pc:spChg>
        <pc:spChg chg="add del mod">
          <ac:chgData name="marcos aurelio gularte de castro" userId="67f50566e2aee3b4" providerId="LiveId" clId="{FCA0D755-CD6E-9C4F-A55A-C00509BC7E16}" dt="2020-09-29T14:55:56.154" v="86" actId="6264"/>
          <ac:spMkLst>
            <pc:docMk/>
            <pc:sldMk cId="3120552070" sldId="266"/>
            <ac:spMk id="7" creationId="{F4F3BD91-39FE-8F4F-91B2-26B6BC82573A}"/>
          </ac:spMkLst>
        </pc:spChg>
        <pc:spChg chg="add del mod ord">
          <ac:chgData name="marcos aurelio gularte de castro" userId="67f50566e2aee3b4" providerId="LiveId" clId="{FCA0D755-CD6E-9C4F-A55A-C00509BC7E16}" dt="2020-09-30T00:56:26.901" v="256"/>
          <ac:spMkLst>
            <pc:docMk/>
            <pc:sldMk cId="3120552070" sldId="266"/>
            <ac:spMk id="8" creationId="{9A6809DF-B825-514E-81B3-B6E14EA6AE8F}"/>
          </ac:spMkLst>
        </pc:spChg>
        <pc:spChg chg="add del mod ord">
          <ac:chgData name="marcos aurelio gularte de castro" userId="67f50566e2aee3b4" providerId="LiveId" clId="{FCA0D755-CD6E-9C4F-A55A-C00509BC7E16}" dt="2020-09-30T00:57:09.576" v="258"/>
          <ac:spMkLst>
            <pc:docMk/>
            <pc:sldMk cId="3120552070" sldId="266"/>
            <ac:spMk id="9" creationId="{FF12FDB1-E73A-054A-B59A-4494FDD50051}"/>
          </ac:spMkLst>
        </pc:spChg>
        <pc:picChg chg="del mod">
          <ac:chgData name="marcos aurelio gularte de castro" userId="67f50566e2aee3b4" providerId="LiveId" clId="{FCA0D755-CD6E-9C4F-A55A-C00509BC7E16}" dt="2020-09-29T14:55:16.351" v="80" actId="478"/>
          <ac:picMkLst>
            <pc:docMk/>
            <pc:sldMk cId="3120552070" sldId="266"/>
            <ac:picMk id="4" creationId="{00000000-0000-0000-0000-000000000000}"/>
          </ac:picMkLst>
        </pc:picChg>
        <pc:picChg chg="add del mod">
          <ac:chgData name="marcos aurelio gularte de castro" userId="67f50566e2aee3b4" providerId="LiveId" clId="{FCA0D755-CD6E-9C4F-A55A-C00509BC7E16}" dt="2020-09-30T00:57:45.475" v="260" actId="478"/>
          <ac:picMkLst>
            <pc:docMk/>
            <pc:sldMk cId="3120552070" sldId="266"/>
            <ac:picMk id="5" creationId="{29BB1A4A-E5BD-3F48-BDC7-D104E74DDE4B}"/>
          </ac:picMkLst>
        </pc:picChg>
        <pc:picChg chg="add del mod">
          <ac:chgData name="marcos aurelio gularte de castro" userId="67f50566e2aee3b4" providerId="LiveId" clId="{FCA0D755-CD6E-9C4F-A55A-C00509BC7E16}" dt="2020-09-30T00:57:44.140" v="259" actId="478"/>
          <ac:picMkLst>
            <pc:docMk/>
            <pc:sldMk cId="3120552070" sldId="266"/>
            <ac:picMk id="6" creationId="{DC16FD95-387E-1945-A0FE-630140C937C8}"/>
          </ac:picMkLst>
        </pc:picChg>
        <pc:picChg chg="add mod">
          <ac:chgData name="marcos aurelio gularte de castro" userId="67f50566e2aee3b4" providerId="LiveId" clId="{FCA0D755-CD6E-9C4F-A55A-C00509BC7E16}" dt="2020-09-30T00:57:49.767" v="262" actId="167"/>
          <ac:picMkLst>
            <pc:docMk/>
            <pc:sldMk cId="3120552070" sldId="266"/>
            <ac:picMk id="10" creationId="{2E1D0FF3-E2BA-D440-B9BC-7852DA76EC11}"/>
          </ac:picMkLst>
        </pc:picChg>
        <pc:picChg chg="add mod">
          <ac:chgData name="marcos aurelio gularte de castro" userId="67f50566e2aee3b4" providerId="LiveId" clId="{FCA0D755-CD6E-9C4F-A55A-C00509BC7E16}" dt="2020-09-30T00:58:38.245" v="263"/>
          <ac:picMkLst>
            <pc:docMk/>
            <pc:sldMk cId="3120552070" sldId="266"/>
            <ac:picMk id="11" creationId="{25E3ECF5-20CB-AA41-BA76-C2F00C14097B}"/>
          </ac:picMkLst>
        </pc:picChg>
      </pc:sldChg>
      <pc:sldChg chg="addSp delSp modSp mod modTransition modClrScheme chgLayout modNotes">
        <pc:chgData name="marcos aurelio gularte de castro" userId="67f50566e2aee3b4" providerId="LiveId" clId="{FCA0D755-CD6E-9C4F-A55A-C00509BC7E16}" dt="2020-09-30T00:59:03.669" v="264" actId="931"/>
        <pc:sldMkLst>
          <pc:docMk/>
          <pc:sldMk cId="3000702911" sldId="267"/>
        </pc:sldMkLst>
        <pc:spChg chg="add mod ord">
          <ac:chgData name="marcos aurelio gularte de castro" userId="67f50566e2aee3b4" providerId="LiveId" clId="{FCA0D755-CD6E-9C4F-A55A-C00509BC7E16}" dt="2020-09-29T14:56:44.158" v="99" actId="6264"/>
          <ac:spMkLst>
            <pc:docMk/>
            <pc:sldMk cId="3000702911" sldId="267"/>
            <ac:spMk id="2" creationId="{2E524EDB-1E29-4A49-9C85-B2E2B5268CD8}"/>
          </ac:spMkLst>
        </pc:spChg>
        <pc:spChg chg="mod ord">
          <ac:chgData name="marcos aurelio gularte de castro" userId="67f50566e2aee3b4" providerId="LiveId" clId="{FCA0D755-CD6E-9C4F-A55A-C00509BC7E16}" dt="2020-09-29T14:57:08.327" v="105" actId="14100"/>
          <ac:spMkLst>
            <pc:docMk/>
            <pc:sldMk cId="3000702911" sldId="267"/>
            <ac:spMk id="3" creationId="{00000000-0000-0000-0000-000000000000}"/>
          </ac:spMkLst>
        </pc:spChg>
        <pc:spChg chg="add del mod ord">
          <ac:chgData name="marcos aurelio gularte de castro" userId="67f50566e2aee3b4" providerId="LiveId" clId="{FCA0D755-CD6E-9C4F-A55A-C00509BC7E16}" dt="2020-09-29T14:56:44.158" v="99" actId="6264"/>
          <ac:spMkLst>
            <pc:docMk/>
            <pc:sldMk cId="3000702911" sldId="267"/>
            <ac:spMk id="4" creationId="{E29DB7C5-595B-E04E-B13E-7B79ECB1DB0A}"/>
          </ac:spMkLst>
        </pc:spChg>
        <pc:spChg chg="add del mod">
          <ac:chgData name="marcos aurelio gularte de castro" userId="67f50566e2aee3b4" providerId="LiveId" clId="{FCA0D755-CD6E-9C4F-A55A-C00509BC7E16}" dt="2020-09-29T14:56:44.158" v="99" actId="6264"/>
          <ac:spMkLst>
            <pc:docMk/>
            <pc:sldMk cId="3000702911" sldId="267"/>
            <ac:spMk id="6" creationId="{975D4006-82BD-5844-A9B8-D9F41240F65F}"/>
          </ac:spMkLst>
        </pc:spChg>
        <pc:spChg chg="add del mod">
          <ac:chgData name="marcos aurelio gularte de castro" userId="67f50566e2aee3b4" providerId="LiveId" clId="{FCA0D755-CD6E-9C4F-A55A-C00509BC7E16}" dt="2020-09-29T14:56:44.158" v="99" actId="6264"/>
          <ac:spMkLst>
            <pc:docMk/>
            <pc:sldMk cId="3000702911" sldId="267"/>
            <ac:spMk id="7" creationId="{C9FE5A6D-55CC-8040-AF7E-A55CC8C93E27}"/>
          </ac:spMkLst>
        </pc:spChg>
        <pc:spChg chg="add del mod ord">
          <ac:chgData name="marcos aurelio gularte de castro" userId="67f50566e2aee3b4" providerId="LiveId" clId="{FCA0D755-CD6E-9C4F-A55A-C00509BC7E16}" dt="2020-09-30T00:59:03.669" v="264" actId="931"/>
          <ac:spMkLst>
            <pc:docMk/>
            <pc:sldMk cId="3000702911" sldId="267"/>
            <ac:spMk id="8" creationId="{B45D6FC7-152F-394A-818B-8E11C85B72E3}"/>
          </ac:spMkLst>
        </pc:spChg>
        <pc:picChg chg="del mod">
          <ac:chgData name="marcos aurelio gularte de castro" userId="67f50566e2aee3b4" providerId="LiveId" clId="{FCA0D755-CD6E-9C4F-A55A-C00509BC7E16}" dt="2020-09-29T14:56:02.919" v="87" actId="478"/>
          <ac:picMkLst>
            <pc:docMk/>
            <pc:sldMk cId="3000702911" sldId="267"/>
            <ac:picMk id="5" creationId="{00000000-0000-0000-0000-000000000000}"/>
          </ac:picMkLst>
        </pc:picChg>
        <pc:picChg chg="add mod">
          <ac:chgData name="marcos aurelio gularte de castro" userId="67f50566e2aee3b4" providerId="LiveId" clId="{FCA0D755-CD6E-9C4F-A55A-C00509BC7E16}" dt="2020-09-30T00:59:03.669" v="264" actId="931"/>
          <ac:picMkLst>
            <pc:docMk/>
            <pc:sldMk cId="3000702911" sldId="267"/>
            <ac:picMk id="5" creationId="{A7111A2E-053F-E444-A30D-DCA78E34B28D}"/>
          </ac:picMkLst>
        </pc:picChg>
      </pc:sldChg>
      <pc:sldChg chg="addSp delSp modSp mod modTransition modClrScheme chgLayout modNotes">
        <pc:chgData name="marcos aurelio gularte de castro" userId="67f50566e2aee3b4" providerId="LiveId" clId="{FCA0D755-CD6E-9C4F-A55A-C00509BC7E16}" dt="2020-09-30T00:59:51.676" v="266" actId="18131"/>
        <pc:sldMkLst>
          <pc:docMk/>
          <pc:sldMk cId="3009365657" sldId="268"/>
        </pc:sldMkLst>
        <pc:spChg chg="mod ord">
          <ac:chgData name="marcos aurelio gularte de castro" userId="67f50566e2aee3b4" providerId="LiveId" clId="{FCA0D755-CD6E-9C4F-A55A-C00509BC7E16}" dt="2020-09-29T14:57:32.114" v="109" actId="6264"/>
          <ac:spMkLst>
            <pc:docMk/>
            <pc:sldMk cId="3009365657" sldId="268"/>
            <ac:spMk id="2" creationId="{00000000-0000-0000-0000-000000000000}"/>
          </ac:spMkLst>
        </pc:spChg>
        <pc:spChg chg="mod ord">
          <ac:chgData name="marcos aurelio gularte de castro" userId="67f50566e2aee3b4" providerId="LiveId" clId="{FCA0D755-CD6E-9C4F-A55A-C00509BC7E16}" dt="2020-09-29T14:57:32.114" v="109" actId="6264"/>
          <ac:spMkLst>
            <pc:docMk/>
            <pc:sldMk cId="3009365657" sldId="268"/>
            <ac:spMk id="3" creationId="{00000000-0000-0000-0000-000000000000}"/>
          </ac:spMkLst>
        </pc:spChg>
        <pc:spChg chg="add del mod ord">
          <ac:chgData name="marcos aurelio gularte de castro" userId="67f50566e2aee3b4" providerId="LiveId" clId="{FCA0D755-CD6E-9C4F-A55A-C00509BC7E16}" dt="2020-09-29T14:57:30.159" v="108" actId="700"/>
          <ac:spMkLst>
            <pc:docMk/>
            <pc:sldMk cId="3009365657" sldId="268"/>
            <ac:spMk id="5" creationId="{180DF4D2-D47A-314A-AD48-71EA6EF3FE08}"/>
          </ac:spMkLst>
        </pc:spChg>
        <pc:spChg chg="add del mod ord">
          <ac:chgData name="marcos aurelio gularte de castro" userId="67f50566e2aee3b4" providerId="LiveId" clId="{FCA0D755-CD6E-9C4F-A55A-C00509BC7E16}" dt="2020-09-29T14:57:32.114" v="109" actId="6264"/>
          <ac:spMkLst>
            <pc:docMk/>
            <pc:sldMk cId="3009365657" sldId="268"/>
            <ac:spMk id="6" creationId="{53096127-8FA3-9440-B3FA-91D3A96A48B3}"/>
          </ac:spMkLst>
        </pc:spChg>
        <pc:spChg chg="add del mod">
          <ac:chgData name="marcos aurelio gularte de castro" userId="67f50566e2aee3b4" providerId="LiveId" clId="{FCA0D755-CD6E-9C4F-A55A-C00509BC7E16}" dt="2020-09-29T14:57:32.114" v="109" actId="6264"/>
          <ac:spMkLst>
            <pc:docMk/>
            <pc:sldMk cId="3009365657" sldId="268"/>
            <ac:spMk id="7" creationId="{E744D6F3-0BED-BB4C-85ED-E98DDBC6EB3F}"/>
          </ac:spMkLst>
        </pc:spChg>
        <pc:spChg chg="add del mod">
          <ac:chgData name="marcos aurelio gularte de castro" userId="67f50566e2aee3b4" providerId="LiveId" clId="{FCA0D755-CD6E-9C4F-A55A-C00509BC7E16}" dt="2020-09-29T14:57:32.114" v="109" actId="6264"/>
          <ac:spMkLst>
            <pc:docMk/>
            <pc:sldMk cId="3009365657" sldId="268"/>
            <ac:spMk id="8" creationId="{D637FA51-440C-1D49-A99E-1D82049077E5}"/>
          </ac:spMkLst>
        </pc:spChg>
        <pc:spChg chg="add del mod ord">
          <ac:chgData name="marcos aurelio gularte de castro" userId="67f50566e2aee3b4" providerId="LiveId" clId="{FCA0D755-CD6E-9C4F-A55A-C00509BC7E16}" dt="2020-09-30T00:59:35.857" v="265" actId="931"/>
          <ac:spMkLst>
            <pc:docMk/>
            <pc:sldMk cId="3009365657" sldId="268"/>
            <ac:spMk id="9" creationId="{E12B0296-3A79-FA43-AA9C-B95DA8122970}"/>
          </ac:spMkLst>
        </pc:spChg>
        <pc:picChg chg="del mod">
          <ac:chgData name="marcos aurelio gularte de castro" userId="67f50566e2aee3b4" providerId="LiveId" clId="{FCA0D755-CD6E-9C4F-A55A-C00509BC7E16}" dt="2020-09-29T14:57:14.890" v="106" actId="478"/>
          <ac:picMkLst>
            <pc:docMk/>
            <pc:sldMk cId="3009365657" sldId="268"/>
            <ac:picMk id="4" creationId="{00000000-0000-0000-0000-000000000000}"/>
          </ac:picMkLst>
        </pc:picChg>
        <pc:picChg chg="add mod modCrop">
          <ac:chgData name="marcos aurelio gularte de castro" userId="67f50566e2aee3b4" providerId="LiveId" clId="{FCA0D755-CD6E-9C4F-A55A-C00509BC7E16}" dt="2020-09-30T00:59:51.676" v="266" actId="18131"/>
          <ac:picMkLst>
            <pc:docMk/>
            <pc:sldMk cId="3009365657" sldId="268"/>
            <ac:picMk id="5" creationId="{47B1CA9D-DF54-4846-91CD-3059DC7F774E}"/>
          </ac:picMkLst>
        </pc:picChg>
      </pc:sldChg>
      <pc:sldChg chg="addSp delSp modSp mod modTransition modClrScheme chgLayout modNotes">
        <pc:chgData name="marcos aurelio gularte de castro" userId="67f50566e2aee3b4" providerId="LiveId" clId="{FCA0D755-CD6E-9C4F-A55A-C00509BC7E16}" dt="2020-09-30T01:00:41.810" v="269" actId="1076"/>
        <pc:sldMkLst>
          <pc:docMk/>
          <pc:sldMk cId="1748854581" sldId="269"/>
        </pc:sldMkLst>
        <pc:spChg chg="del mod">
          <ac:chgData name="marcos aurelio gularte de castro" userId="67f50566e2aee3b4" providerId="LiveId" clId="{FCA0D755-CD6E-9C4F-A55A-C00509BC7E16}" dt="2020-09-29T14:57:41.304" v="111" actId="700"/>
          <ac:spMkLst>
            <pc:docMk/>
            <pc:sldMk cId="1748854581" sldId="269"/>
            <ac:spMk id="2" creationId="{00000000-0000-0000-0000-000000000000}"/>
          </ac:spMkLst>
        </pc:spChg>
        <pc:spChg chg="mod ord">
          <ac:chgData name="marcos aurelio gularte de castro" userId="67f50566e2aee3b4" providerId="LiveId" clId="{FCA0D755-CD6E-9C4F-A55A-C00509BC7E16}" dt="2020-09-29T14:57:43.176" v="112" actId="6264"/>
          <ac:spMkLst>
            <pc:docMk/>
            <pc:sldMk cId="1748854581" sldId="269"/>
            <ac:spMk id="3" creationId="{00000000-0000-0000-0000-000000000000}"/>
          </ac:spMkLst>
        </pc:spChg>
        <pc:spChg chg="add del mod ord">
          <ac:chgData name="marcos aurelio gularte de castro" userId="67f50566e2aee3b4" providerId="LiveId" clId="{FCA0D755-CD6E-9C4F-A55A-C00509BC7E16}" dt="2020-09-29T14:57:43.176" v="112" actId="6264"/>
          <ac:spMkLst>
            <pc:docMk/>
            <pc:sldMk cId="1748854581" sldId="269"/>
            <ac:spMk id="5" creationId="{CAC1024F-7BA3-4C45-AE7A-28BFDD919A56}"/>
          </ac:spMkLst>
        </pc:spChg>
        <pc:spChg chg="add del mod ord">
          <ac:chgData name="marcos aurelio gularte de castro" userId="67f50566e2aee3b4" providerId="LiveId" clId="{FCA0D755-CD6E-9C4F-A55A-C00509BC7E16}" dt="2020-09-29T14:57:43.176" v="112" actId="6264"/>
          <ac:spMkLst>
            <pc:docMk/>
            <pc:sldMk cId="1748854581" sldId="269"/>
            <ac:spMk id="6" creationId="{FEE74678-47DC-5244-B0E5-B12375A18DB5}"/>
          </ac:spMkLst>
        </pc:spChg>
        <pc:spChg chg="add del mod">
          <ac:chgData name="marcos aurelio gularte de castro" userId="67f50566e2aee3b4" providerId="LiveId" clId="{FCA0D755-CD6E-9C4F-A55A-C00509BC7E16}" dt="2020-09-29T14:57:43.176" v="112" actId="6264"/>
          <ac:spMkLst>
            <pc:docMk/>
            <pc:sldMk cId="1748854581" sldId="269"/>
            <ac:spMk id="7" creationId="{F65EDDE1-E73F-B14D-B163-9FE95D6CD1D6}"/>
          </ac:spMkLst>
        </pc:spChg>
        <pc:spChg chg="add del mod ord">
          <ac:chgData name="marcos aurelio gularte de castro" userId="67f50566e2aee3b4" providerId="LiveId" clId="{FCA0D755-CD6E-9C4F-A55A-C00509BC7E16}" dt="2020-09-30T01:00:36.977" v="268" actId="931"/>
          <ac:spMkLst>
            <pc:docMk/>
            <pc:sldMk cId="1748854581" sldId="269"/>
            <ac:spMk id="8" creationId="{AAE2DB54-C264-CC43-BF8F-A26264130F8E}"/>
          </ac:spMkLst>
        </pc:spChg>
        <pc:spChg chg="add del mod ord">
          <ac:chgData name="marcos aurelio gularte de castro" userId="67f50566e2aee3b4" providerId="LiveId" clId="{FCA0D755-CD6E-9C4F-A55A-C00509BC7E16}" dt="2020-09-30T01:00:08.693" v="267" actId="931"/>
          <ac:spMkLst>
            <pc:docMk/>
            <pc:sldMk cId="1748854581" sldId="269"/>
            <ac:spMk id="9" creationId="{953F3148-A7CC-5D44-A8E9-279F2D5CE756}"/>
          </ac:spMkLst>
        </pc:spChg>
        <pc:picChg chg="del mod">
          <ac:chgData name="marcos aurelio gularte de castro" userId="67f50566e2aee3b4" providerId="LiveId" clId="{FCA0D755-CD6E-9C4F-A55A-C00509BC7E16}" dt="2020-09-29T14:57:36.798" v="110" actId="478"/>
          <ac:picMkLst>
            <pc:docMk/>
            <pc:sldMk cId="1748854581" sldId="269"/>
            <ac:picMk id="4" creationId="{00000000-0000-0000-0000-000000000000}"/>
          </ac:picMkLst>
        </pc:picChg>
        <pc:picChg chg="add mod">
          <ac:chgData name="marcos aurelio gularte de castro" userId="67f50566e2aee3b4" providerId="LiveId" clId="{FCA0D755-CD6E-9C4F-A55A-C00509BC7E16}" dt="2020-09-30T01:00:41.810" v="269" actId="1076"/>
          <ac:picMkLst>
            <pc:docMk/>
            <pc:sldMk cId="1748854581" sldId="269"/>
            <ac:picMk id="4" creationId="{504AD957-6C55-E24D-9FD1-C5667341BBD2}"/>
          </ac:picMkLst>
        </pc:picChg>
        <pc:picChg chg="add mod">
          <ac:chgData name="marcos aurelio gularte de castro" userId="67f50566e2aee3b4" providerId="LiveId" clId="{FCA0D755-CD6E-9C4F-A55A-C00509BC7E16}" dt="2020-09-30T01:00:36.977" v="268" actId="931"/>
          <ac:picMkLst>
            <pc:docMk/>
            <pc:sldMk cId="1748854581" sldId="269"/>
            <ac:picMk id="6" creationId="{0E9750B0-C1AC-2A48-A0C4-6CFC92C6FACC}"/>
          </ac:picMkLst>
        </pc:picChg>
      </pc:sldChg>
      <pc:sldChg chg="addSp delSp modSp mod modTransition modClrScheme chgLayout modNotes">
        <pc:chgData name="marcos aurelio gularte de castro" userId="67f50566e2aee3b4" providerId="LiveId" clId="{FCA0D755-CD6E-9C4F-A55A-C00509BC7E16}" dt="2020-09-30T01:01:54.454" v="271"/>
        <pc:sldMkLst>
          <pc:docMk/>
          <pc:sldMk cId="2237232307" sldId="270"/>
        </pc:sldMkLst>
        <pc:spChg chg="del mod">
          <ac:chgData name="marcos aurelio gularte de castro" userId="67f50566e2aee3b4" providerId="LiveId" clId="{FCA0D755-CD6E-9C4F-A55A-C00509BC7E16}" dt="2020-09-29T14:57:56.634" v="115" actId="700"/>
          <ac:spMkLst>
            <pc:docMk/>
            <pc:sldMk cId="2237232307" sldId="270"/>
            <ac:spMk id="2" creationId="{00000000-0000-0000-0000-000000000000}"/>
          </ac:spMkLst>
        </pc:spChg>
        <pc:spChg chg="mod ord">
          <ac:chgData name="marcos aurelio gularte de castro" userId="67f50566e2aee3b4" providerId="LiveId" clId="{FCA0D755-CD6E-9C4F-A55A-C00509BC7E16}" dt="2020-09-29T14:58:01.721" v="116" actId="27636"/>
          <ac:spMkLst>
            <pc:docMk/>
            <pc:sldMk cId="2237232307" sldId="270"/>
            <ac:spMk id="3" creationId="{00000000-0000-0000-0000-000000000000}"/>
          </ac:spMkLst>
        </pc:spChg>
        <pc:spChg chg="add del mod ord">
          <ac:chgData name="marcos aurelio gularte de castro" userId="67f50566e2aee3b4" providerId="LiveId" clId="{FCA0D755-CD6E-9C4F-A55A-C00509BC7E16}" dt="2020-09-30T01:01:38.982" v="270"/>
          <ac:spMkLst>
            <pc:docMk/>
            <pc:sldMk cId="2237232307" sldId="270"/>
            <ac:spMk id="5" creationId="{5D4ADDB5-BCB7-7F43-9226-5A0DEEEAE5FC}"/>
          </ac:spMkLst>
        </pc:spChg>
        <pc:spChg chg="add del mod ord">
          <ac:chgData name="marcos aurelio gularte de castro" userId="67f50566e2aee3b4" providerId="LiveId" clId="{FCA0D755-CD6E-9C4F-A55A-C00509BC7E16}" dt="2020-09-30T01:01:54.454" v="271"/>
          <ac:spMkLst>
            <pc:docMk/>
            <pc:sldMk cId="2237232307" sldId="270"/>
            <ac:spMk id="6" creationId="{21F8E575-E295-DD4C-BFFA-E105C22E0CCC}"/>
          </ac:spMkLst>
        </pc:spChg>
        <pc:picChg chg="add mod">
          <ac:chgData name="marcos aurelio gularte de castro" userId="67f50566e2aee3b4" providerId="LiveId" clId="{FCA0D755-CD6E-9C4F-A55A-C00509BC7E16}" dt="2020-09-30T01:01:38.982" v="270"/>
          <ac:picMkLst>
            <pc:docMk/>
            <pc:sldMk cId="2237232307" sldId="270"/>
            <ac:picMk id="2" creationId="{5EA9510B-9443-8F40-BA3F-3201B70706BF}"/>
          </ac:picMkLst>
        </pc:picChg>
        <pc:picChg chg="del mod">
          <ac:chgData name="marcos aurelio gularte de castro" userId="67f50566e2aee3b4" providerId="LiveId" clId="{FCA0D755-CD6E-9C4F-A55A-C00509BC7E16}" dt="2020-09-29T14:57:48.154" v="113" actId="478"/>
          <ac:picMkLst>
            <pc:docMk/>
            <pc:sldMk cId="2237232307" sldId="270"/>
            <ac:picMk id="4" creationId="{00000000-0000-0000-0000-000000000000}"/>
          </ac:picMkLst>
        </pc:picChg>
        <pc:picChg chg="add mod">
          <ac:chgData name="marcos aurelio gularte de castro" userId="67f50566e2aee3b4" providerId="LiveId" clId="{FCA0D755-CD6E-9C4F-A55A-C00509BC7E16}" dt="2020-09-30T01:01:54.454" v="271"/>
          <ac:picMkLst>
            <pc:docMk/>
            <pc:sldMk cId="2237232307" sldId="270"/>
            <ac:picMk id="4" creationId="{1A14CC39-8059-F74C-BC0C-5C269A332E00}"/>
          </ac:picMkLst>
        </pc:picChg>
      </pc:sldChg>
      <pc:sldChg chg="addSp delSp modSp mod modTransition modClrScheme chgLayout modNotes">
        <pc:chgData name="marcos aurelio gularte de castro" userId="67f50566e2aee3b4" providerId="LiveId" clId="{FCA0D755-CD6E-9C4F-A55A-C00509BC7E16}" dt="2020-09-30T01:04:55.734" v="275" actId="18131"/>
        <pc:sldMkLst>
          <pc:docMk/>
          <pc:sldMk cId="2723722107" sldId="271"/>
        </pc:sldMkLst>
        <pc:spChg chg="del mod">
          <ac:chgData name="marcos aurelio gularte de castro" userId="67f50566e2aee3b4" providerId="LiveId" clId="{FCA0D755-CD6E-9C4F-A55A-C00509BC7E16}" dt="2020-09-29T14:58:13.916" v="118" actId="700"/>
          <ac:spMkLst>
            <pc:docMk/>
            <pc:sldMk cId="2723722107" sldId="271"/>
            <ac:spMk id="2" creationId="{00000000-0000-0000-0000-000000000000}"/>
          </ac:spMkLst>
        </pc:spChg>
        <pc:spChg chg="mod ord">
          <ac:chgData name="marcos aurelio gularte de castro" userId="67f50566e2aee3b4" providerId="LiveId" clId="{FCA0D755-CD6E-9C4F-A55A-C00509BC7E16}" dt="2020-09-29T18:06:43.342" v="217" actId="27636"/>
          <ac:spMkLst>
            <pc:docMk/>
            <pc:sldMk cId="2723722107" sldId="271"/>
            <ac:spMk id="3" creationId="{00000000-0000-0000-0000-000000000000}"/>
          </ac:spMkLst>
        </pc:spChg>
        <pc:spChg chg="add del mod ord">
          <ac:chgData name="marcos aurelio gularte de castro" userId="67f50566e2aee3b4" providerId="LiveId" clId="{FCA0D755-CD6E-9C4F-A55A-C00509BC7E16}" dt="2020-09-29T14:58:15.914" v="119" actId="6264"/>
          <ac:spMkLst>
            <pc:docMk/>
            <pc:sldMk cId="2723722107" sldId="271"/>
            <ac:spMk id="5" creationId="{61134431-74B3-CC49-9AAF-FEE3DCFAFB71}"/>
          </ac:spMkLst>
        </pc:spChg>
        <pc:spChg chg="add del mod">
          <ac:chgData name="marcos aurelio gularte de castro" userId="67f50566e2aee3b4" providerId="LiveId" clId="{FCA0D755-CD6E-9C4F-A55A-C00509BC7E16}" dt="2020-09-30T01:04:49.950" v="274" actId="931"/>
          <ac:spMkLst>
            <pc:docMk/>
            <pc:sldMk cId="2723722107" sldId="271"/>
            <ac:spMk id="6" creationId="{85E93002-7F33-F545-B512-F5DF733B18C9}"/>
          </ac:spMkLst>
        </pc:spChg>
        <pc:spChg chg="add del mod ord">
          <ac:chgData name="marcos aurelio gularte de castro" userId="67f50566e2aee3b4" providerId="LiveId" clId="{FCA0D755-CD6E-9C4F-A55A-C00509BC7E16}" dt="2020-09-29T14:58:15.914" v="119" actId="6264"/>
          <ac:spMkLst>
            <pc:docMk/>
            <pc:sldMk cId="2723722107" sldId="271"/>
            <ac:spMk id="6" creationId="{A92BEA5E-B45E-2940-9F06-732E820B395C}"/>
          </ac:spMkLst>
        </pc:spChg>
        <pc:spChg chg="add del mod">
          <ac:chgData name="marcos aurelio gularte de castro" userId="67f50566e2aee3b4" providerId="LiveId" clId="{FCA0D755-CD6E-9C4F-A55A-C00509BC7E16}" dt="2020-09-29T14:58:15.914" v="119" actId="6264"/>
          <ac:spMkLst>
            <pc:docMk/>
            <pc:sldMk cId="2723722107" sldId="271"/>
            <ac:spMk id="7" creationId="{F727B60F-1292-D346-9BB5-2D32FCBB9458}"/>
          </ac:spMkLst>
        </pc:spChg>
        <pc:spChg chg="add del mod ord">
          <ac:chgData name="marcos aurelio gularte de castro" userId="67f50566e2aee3b4" providerId="LiveId" clId="{FCA0D755-CD6E-9C4F-A55A-C00509BC7E16}" dt="2020-09-29T14:58:27.551" v="121" actId="700"/>
          <ac:spMkLst>
            <pc:docMk/>
            <pc:sldMk cId="2723722107" sldId="271"/>
            <ac:spMk id="8" creationId="{24A9EB52-7FF4-2346-B2A6-6F151679CC34}"/>
          </ac:spMkLst>
        </pc:spChg>
        <pc:spChg chg="add del mod ord">
          <ac:chgData name="marcos aurelio gularte de castro" userId="67f50566e2aee3b4" providerId="LiveId" clId="{FCA0D755-CD6E-9C4F-A55A-C00509BC7E16}" dt="2020-09-29T14:58:27.551" v="121" actId="700"/>
          <ac:spMkLst>
            <pc:docMk/>
            <pc:sldMk cId="2723722107" sldId="271"/>
            <ac:spMk id="9" creationId="{4B206F53-58A4-524A-9B44-D2DFDD47C532}"/>
          </ac:spMkLst>
        </pc:spChg>
        <pc:spChg chg="add del mod ord">
          <ac:chgData name="marcos aurelio gularte de castro" userId="67f50566e2aee3b4" providerId="LiveId" clId="{FCA0D755-CD6E-9C4F-A55A-C00509BC7E16}" dt="2020-09-30T01:03:35.146" v="272" actId="931"/>
          <ac:spMkLst>
            <pc:docMk/>
            <pc:sldMk cId="2723722107" sldId="271"/>
            <ac:spMk id="10" creationId="{F383BACC-6E38-8447-BF85-BBDD754301F4}"/>
          </ac:spMkLst>
        </pc:spChg>
        <pc:picChg chg="del mod">
          <ac:chgData name="marcos aurelio gularte de castro" userId="67f50566e2aee3b4" providerId="LiveId" clId="{FCA0D755-CD6E-9C4F-A55A-C00509BC7E16}" dt="2020-09-29T14:58:08.966" v="117" actId="478"/>
          <ac:picMkLst>
            <pc:docMk/>
            <pc:sldMk cId="2723722107" sldId="271"/>
            <ac:picMk id="4" creationId="{00000000-0000-0000-0000-000000000000}"/>
          </ac:picMkLst>
        </pc:picChg>
        <pc:picChg chg="add del mod">
          <ac:chgData name="marcos aurelio gularte de castro" userId="67f50566e2aee3b4" providerId="LiveId" clId="{FCA0D755-CD6E-9C4F-A55A-C00509BC7E16}" dt="2020-09-30T01:03:38.428" v="273" actId="478"/>
          <ac:picMkLst>
            <pc:docMk/>
            <pc:sldMk cId="2723722107" sldId="271"/>
            <ac:picMk id="4" creationId="{BC28FD03-F762-D74F-9105-F7931453B807}"/>
          </ac:picMkLst>
        </pc:picChg>
        <pc:picChg chg="add mod modCrop">
          <ac:chgData name="marcos aurelio gularte de castro" userId="67f50566e2aee3b4" providerId="LiveId" clId="{FCA0D755-CD6E-9C4F-A55A-C00509BC7E16}" dt="2020-09-30T01:04:55.734" v="275" actId="18131"/>
          <ac:picMkLst>
            <pc:docMk/>
            <pc:sldMk cId="2723722107" sldId="271"/>
            <ac:picMk id="8" creationId="{4D69A051-F154-4E44-9B8B-736535648F5E}"/>
          </ac:picMkLst>
        </pc:picChg>
      </pc:sldChg>
      <pc:sldChg chg="addSp delSp modSp mod modTransition modClrScheme chgLayout modNotes">
        <pc:chgData name="marcos aurelio gularte de castro" userId="67f50566e2aee3b4" providerId="LiveId" clId="{FCA0D755-CD6E-9C4F-A55A-C00509BC7E16}" dt="2020-09-30T01:09:41.817" v="278" actId="931"/>
        <pc:sldMkLst>
          <pc:docMk/>
          <pc:sldMk cId="827326453" sldId="272"/>
        </pc:sldMkLst>
        <pc:spChg chg="mod ord">
          <ac:chgData name="marcos aurelio gularte de castro" userId="67f50566e2aee3b4" providerId="LiveId" clId="{FCA0D755-CD6E-9C4F-A55A-C00509BC7E16}" dt="2020-09-29T14:58:45.082" v="126" actId="1076"/>
          <ac:spMkLst>
            <pc:docMk/>
            <pc:sldMk cId="827326453" sldId="272"/>
            <ac:spMk id="2" creationId="{00000000-0000-0000-0000-000000000000}"/>
          </ac:spMkLst>
        </pc:spChg>
        <pc:spChg chg="mod ord">
          <ac:chgData name="marcos aurelio gularte de castro" userId="67f50566e2aee3b4" providerId="LiveId" clId="{FCA0D755-CD6E-9C4F-A55A-C00509BC7E16}" dt="2020-09-29T14:58:52.737" v="128" actId="27636"/>
          <ac:spMkLst>
            <pc:docMk/>
            <pc:sldMk cId="827326453" sldId="272"/>
            <ac:spMk id="3" creationId="{00000000-0000-0000-0000-000000000000}"/>
          </ac:spMkLst>
        </pc:spChg>
        <pc:spChg chg="add del mod ord">
          <ac:chgData name="marcos aurelio gularte de castro" userId="67f50566e2aee3b4" providerId="LiveId" clId="{FCA0D755-CD6E-9C4F-A55A-C00509BC7E16}" dt="2020-09-29T14:58:38.862" v="124" actId="6264"/>
          <ac:spMkLst>
            <pc:docMk/>
            <pc:sldMk cId="827326453" sldId="272"/>
            <ac:spMk id="5" creationId="{08EE110B-75AD-5748-A211-D4B2EA8AFD99}"/>
          </ac:spMkLst>
        </pc:spChg>
        <pc:spChg chg="add del mod">
          <ac:chgData name="marcos aurelio gularte de castro" userId="67f50566e2aee3b4" providerId="LiveId" clId="{FCA0D755-CD6E-9C4F-A55A-C00509BC7E16}" dt="2020-09-29T14:58:38.862" v="124" actId="6264"/>
          <ac:spMkLst>
            <pc:docMk/>
            <pc:sldMk cId="827326453" sldId="272"/>
            <ac:spMk id="6" creationId="{0CC82412-8328-AA4A-B3A8-9DE97094FE03}"/>
          </ac:spMkLst>
        </pc:spChg>
        <pc:spChg chg="add del mod">
          <ac:chgData name="marcos aurelio gularte de castro" userId="67f50566e2aee3b4" providerId="LiveId" clId="{FCA0D755-CD6E-9C4F-A55A-C00509BC7E16}" dt="2020-09-30T01:09:41.817" v="278" actId="931"/>
          <ac:spMkLst>
            <pc:docMk/>
            <pc:sldMk cId="827326453" sldId="272"/>
            <ac:spMk id="6" creationId="{49B2C78A-5EB0-2E43-B4C0-84FB7CFA38E3}"/>
          </ac:spMkLst>
        </pc:spChg>
        <pc:spChg chg="add del mod">
          <ac:chgData name="marcos aurelio gularte de castro" userId="67f50566e2aee3b4" providerId="LiveId" clId="{FCA0D755-CD6E-9C4F-A55A-C00509BC7E16}" dt="2020-09-29T14:58:38.862" v="124" actId="6264"/>
          <ac:spMkLst>
            <pc:docMk/>
            <pc:sldMk cId="827326453" sldId="272"/>
            <ac:spMk id="7" creationId="{CB5D6CF6-92DF-9443-8F67-0652AC254D41}"/>
          </ac:spMkLst>
        </pc:spChg>
        <pc:spChg chg="add del mod ord">
          <ac:chgData name="marcos aurelio gularte de castro" userId="67f50566e2aee3b4" providerId="LiveId" clId="{FCA0D755-CD6E-9C4F-A55A-C00509BC7E16}" dt="2020-09-30T01:05:30.059" v="276"/>
          <ac:spMkLst>
            <pc:docMk/>
            <pc:sldMk cId="827326453" sldId="272"/>
            <ac:spMk id="8" creationId="{1C725F95-77C7-5D49-8CB5-F91772F8D6FC}"/>
          </ac:spMkLst>
        </pc:spChg>
        <pc:spChg chg="add del mod">
          <ac:chgData name="marcos aurelio gularte de castro" userId="67f50566e2aee3b4" providerId="LiveId" clId="{FCA0D755-CD6E-9C4F-A55A-C00509BC7E16}" dt="2020-09-29T14:58:57.627" v="131"/>
          <ac:spMkLst>
            <pc:docMk/>
            <pc:sldMk cId="827326453" sldId="272"/>
            <ac:spMk id="9" creationId="{23C7C84E-CFDE-C945-BD32-07C704E3D4CF}"/>
          </ac:spMkLst>
        </pc:spChg>
        <pc:picChg chg="del mod">
          <ac:chgData name="marcos aurelio gularte de castro" userId="67f50566e2aee3b4" providerId="LiveId" clId="{FCA0D755-CD6E-9C4F-A55A-C00509BC7E16}" dt="2020-09-29T14:58:32.731" v="122" actId="478"/>
          <ac:picMkLst>
            <pc:docMk/>
            <pc:sldMk cId="827326453" sldId="272"/>
            <ac:picMk id="4" creationId="{00000000-0000-0000-0000-000000000000}"/>
          </ac:picMkLst>
        </pc:picChg>
        <pc:picChg chg="add del mod">
          <ac:chgData name="marcos aurelio gularte de castro" userId="67f50566e2aee3b4" providerId="LiveId" clId="{FCA0D755-CD6E-9C4F-A55A-C00509BC7E16}" dt="2020-09-30T01:09:06.779" v="277" actId="478"/>
          <ac:picMkLst>
            <pc:docMk/>
            <pc:sldMk cId="827326453" sldId="272"/>
            <ac:picMk id="4" creationId="{645D6712-E8AD-DA47-8CDE-58A3E0949790}"/>
          </ac:picMkLst>
        </pc:picChg>
        <pc:picChg chg="add mod">
          <ac:chgData name="marcos aurelio gularte de castro" userId="67f50566e2aee3b4" providerId="LiveId" clId="{FCA0D755-CD6E-9C4F-A55A-C00509BC7E16}" dt="2020-09-30T01:09:41.817" v="278" actId="931"/>
          <ac:picMkLst>
            <pc:docMk/>
            <pc:sldMk cId="827326453" sldId="272"/>
            <ac:picMk id="9" creationId="{9937E141-34B7-9D4C-933C-0BB7824041FE}"/>
          </ac:picMkLst>
        </pc:picChg>
      </pc:sldChg>
      <pc:sldChg chg="addSp delSp modSp mod modTransition modClrScheme chgLayout modNotes">
        <pc:chgData name="marcos aurelio gularte de castro" userId="67f50566e2aee3b4" providerId="LiveId" clId="{FCA0D755-CD6E-9C4F-A55A-C00509BC7E16}" dt="2020-09-30T01:10:12.559" v="281" actId="931"/>
        <pc:sldMkLst>
          <pc:docMk/>
          <pc:sldMk cId="3815568548" sldId="273"/>
        </pc:sldMkLst>
        <pc:spChg chg="del mod">
          <ac:chgData name="marcos aurelio gularte de castro" userId="67f50566e2aee3b4" providerId="LiveId" clId="{FCA0D755-CD6E-9C4F-A55A-C00509BC7E16}" dt="2020-09-29T14:59:10.694" v="134" actId="700"/>
          <ac:spMkLst>
            <pc:docMk/>
            <pc:sldMk cId="3815568548" sldId="273"/>
            <ac:spMk id="2" creationId="{00000000-0000-0000-0000-000000000000}"/>
          </ac:spMkLst>
        </pc:spChg>
        <pc:spChg chg="mod ord">
          <ac:chgData name="marcos aurelio gularte de castro" userId="67f50566e2aee3b4" providerId="LiveId" clId="{FCA0D755-CD6E-9C4F-A55A-C00509BC7E16}" dt="2020-09-29T14:59:28.778" v="137" actId="120"/>
          <ac:spMkLst>
            <pc:docMk/>
            <pc:sldMk cId="3815568548" sldId="273"/>
            <ac:spMk id="3" creationId="{00000000-0000-0000-0000-000000000000}"/>
          </ac:spMkLst>
        </pc:spChg>
        <pc:spChg chg="add del mod ord">
          <ac:chgData name="marcos aurelio gularte de castro" userId="67f50566e2aee3b4" providerId="LiveId" clId="{FCA0D755-CD6E-9C4F-A55A-C00509BC7E16}" dt="2020-09-30T01:09:56.317" v="279" actId="931"/>
          <ac:spMkLst>
            <pc:docMk/>
            <pc:sldMk cId="3815568548" sldId="273"/>
            <ac:spMk id="5" creationId="{759A8A1E-2319-E04C-9765-4BE2648E2BE6}"/>
          </ac:spMkLst>
        </pc:spChg>
        <pc:spChg chg="add del mod">
          <ac:chgData name="marcos aurelio gularte de castro" userId="67f50566e2aee3b4" providerId="LiveId" clId="{FCA0D755-CD6E-9C4F-A55A-C00509BC7E16}" dt="2020-09-30T01:10:12.559" v="281" actId="931"/>
          <ac:spMkLst>
            <pc:docMk/>
            <pc:sldMk cId="3815568548" sldId="273"/>
            <ac:spMk id="7" creationId="{68EB837A-F4EB-554F-B0DD-B0EE9ABF7FCE}"/>
          </ac:spMkLst>
        </pc:spChg>
        <pc:picChg chg="del mod">
          <ac:chgData name="marcos aurelio gularte de castro" userId="67f50566e2aee3b4" providerId="LiveId" clId="{FCA0D755-CD6E-9C4F-A55A-C00509BC7E16}" dt="2020-09-29T14:58:59.016" v="132" actId="478"/>
          <ac:picMkLst>
            <pc:docMk/>
            <pc:sldMk cId="3815568548" sldId="273"/>
            <ac:picMk id="4" creationId="{00000000-0000-0000-0000-000000000000}"/>
          </ac:picMkLst>
        </pc:picChg>
        <pc:picChg chg="add del mod">
          <ac:chgData name="marcos aurelio gularte de castro" userId="67f50566e2aee3b4" providerId="LiveId" clId="{FCA0D755-CD6E-9C4F-A55A-C00509BC7E16}" dt="2020-09-30T01:09:59.771" v="280" actId="478"/>
          <ac:picMkLst>
            <pc:docMk/>
            <pc:sldMk cId="3815568548" sldId="273"/>
            <ac:picMk id="4" creationId="{0BC180CB-E7EF-6A47-AE61-CAEF355EFF67}"/>
          </ac:picMkLst>
        </pc:picChg>
        <pc:picChg chg="add mod">
          <ac:chgData name="marcos aurelio gularte de castro" userId="67f50566e2aee3b4" providerId="LiveId" clId="{FCA0D755-CD6E-9C4F-A55A-C00509BC7E16}" dt="2020-09-30T01:10:12.559" v="281" actId="931"/>
          <ac:picMkLst>
            <pc:docMk/>
            <pc:sldMk cId="3815568548" sldId="273"/>
            <ac:picMk id="9" creationId="{9EB50D0C-50FF-994F-AAA4-6CE1FA4B6E7A}"/>
          </ac:picMkLst>
        </pc:picChg>
      </pc:sldChg>
      <pc:sldChg chg="addSp delSp modSp mod modTransition modClrScheme chgLayout modNotes">
        <pc:chgData name="marcos aurelio gularte de castro" userId="67f50566e2aee3b4" providerId="LiveId" clId="{FCA0D755-CD6E-9C4F-A55A-C00509BC7E16}" dt="2020-09-30T01:10:39.163" v="282" actId="931"/>
        <pc:sldMkLst>
          <pc:docMk/>
          <pc:sldMk cId="530324024" sldId="274"/>
        </pc:sldMkLst>
        <pc:spChg chg="mod ord">
          <ac:chgData name="marcos aurelio gularte de castro" userId="67f50566e2aee3b4" providerId="LiveId" clId="{FCA0D755-CD6E-9C4F-A55A-C00509BC7E16}" dt="2020-09-29T14:59:55.687" v="141" actId="6264"/>
          <ac:spMkLst>
            <pc:docMk/>
            <pc:sldMk cId="530324024" sldId="274"/>
            <ac:spMk id="2" creationId="{00000000-0000-0000-0000-000000000000}"/>
          </ac:spMkLst>
        </pc:spChg>
        <pc:spChg chg="mod ord">
          <ac:chgData name="marcos aurelio gularte de castro" userId="67f50566e2aee3b4" providerId="LiveId" clId="{FCA0D755-CD6E-9C4F-A55A-C00509BC7E16}" dt="2020-09-29T14:59:55.687" v="141" actId="6264"/>
          <ac:spMkLst>
            <pc:docMk/>
            <pc:sldMk cId="530324024" sldId="274"/>
            <ac:spMk id="3" creationId="{00000000-0000-0000-0000-000000000000}"/>
          </ac:spMkLst>
        </pc:spChg>
        <pc:spChg chg="add del mod ord">
          <ac:chgData name="marcos aurelio gularte de castro" userId="67f50566e2aee3b4" providerId="LiveId" clId="{FCA0D755-CD6E-9C4F-A55A-C00509BC7E16}" dt="2020-09-29T14:59:52.404" v="140" actId="700"/>
          <ac:spMkLst>
            <pc:docMk/>
            <pc:sldMk cId="530324024" sldId="274"/>
            <ac:spMk id="5" creationId="{DAB458B1-5136-804B-BCA9-913B4F9E7D96}"/>
          </ac:spMkLst>
        </pc:spChg>
        <pc:spChg chg="add del mod ord">
          <ac:chgData name="marcos aurelio gularte de castro" userId="67f50566e2aee3b4" providerId="LiveId" clId="{FCA0D755-CD6E-9C4F-A55A-C00509BC7E16}" dt="2020-09-29T14:59:52.404" v="140" actId="700"/>
          <ac:spMkLst>
            <pc:docMk/>
            <pc:sldMk cId="530324024" sldId="274"/>
            <ac:spMk id="6" creationId="{31CF3E6B-9D88-BF4B-A441-71190D0BD91C}"/>
          </ac:spMkLst>
        </pc:spChg>
        <pc:spChg chg="add del mod ord">
          <ac:chgData name="marcos aurelio gularte de castro" userId="67f50566e2aee3b4" providerId="LiveId" clId="{FCA0D755-CD6E-9C4F-A55A-C00509BC7E16}" dt="2020-09-29T14:59:55.687" v="141" actId="6264"/>
          <ac:spMkLst>
            <pc:docMk/>
            <pc:sldMk cId="530324024" sldId="274"/>
            <ac:spMk id="7" creationId="{F1E65B29-8F11-4C4A-B3F9-A0A2C81A943A}"/>
          </ac:spMkLst>
        </pc:spChg>
        <pc:spChg chg="add del mod">
          <ac:chgData name="marcos aurelio gularte de castro" userId="67f50566e2aee3b4" providerId="LiveId" clId="{FCA0D755-CD6E-9C4F-A55A-C00509BC7E16}" dt="2020-09-29T14:59:55.687" v="141" actId="6264"/>
          <ac:spMkLst>
            <pc:docMk/>
            <pc:sldMk cId="530324024" sldId="274"/>
            <ac:spMk id="8" creationId="{FB3BB96C-11DD-5942-82EE-042190910ED2}"/>
          </ac:spMkLst>
        </pc:spChg>
        <pc:spChg chg="add del mod">
          <ac:chgData name="marcos aurelio gularte de castro" userId="67f50566e2aee3b4" providerId="LiveId" clId="{FCA0D755-CD6E-9C4F-A55A-C00509BC7E16}" dt="2020-09-29T14:59:55.687" v="141" actId="6264"/>
          <ac:spMkLst>
            <pc:docMk/>
            <pc:sldMk cId="530324024" sldId="274"/>
            <ac:spMk id="9" creationId="{D34F4C08-7E4C-5242-8629-2752F9E711E5}"/>
          </ac:spMkLst>
        </pc:spChg>
        <pc:spChg chg="add del mod ord">
          <ac:chgData name="marcos aurelio gularte de castro" userId="67f50566e2aee3b4" providerId="LiveId" clId="{FCA0D755-CD6E-9C4F-A55A-C00509BC7E16}" dt="2020-09-30T01:10:39.163" v="282" actId="931"/>
          <ac:spMkLst>
            <pc:docMk/>
            <pc:sldMk cId="530324024" sldId="274"/>
            <ac:spMk id="10" creationId="{C79B6743-3D1E-604B-AFB3-5C283BAA3EE8}"/>
          </ac:spMkLst>
        </pc:spChg>
        <pc:picChg chg="del mod">
          <ac:chgData name="marcos aurelio gularte de castro" userId="67f50566e2aee3b4" providerId="LiveId" clId="{FCA0D755-CD6E-9C4F-A55A-C00509BC7E16}" dt="2020-09-29T14:59:34.521" v="138" actId="478"/>
          <ac:picMkLst>
            <pc:docMk/>
            <pc:sldMk cId="530324024" sldId="274"/>
            <ac:picMk id="4" creationId="{00000000-0000-0000-0000-000000000000}"/>
          </ac:picMkLst>
        </pc:picChg>
        <pc:picChg chg="add mod">
          <ac:chgData name="marcos aurelio gularte de castro" userId="67f50566e2aee3b4" providerId="LiveId" clId="{FCA0D755-CD6E-9C4F-A55A-C00509BC7E16}" dt="2020-09-30T01:10:39.163" v="282" actId="931"/>
          <ac:picMkLst>
            <pc:docMk/>
            <pc:sldMk cId="530324024" sldId="274"/>
            <ac:picMk id="5" creationId="{CA980957-D53E-444D-8830-14C7C57788CF}"/>
          </ac:picMkLst>
        </pc:picChg>
      </pc:sldChg>
      <pc:sldChg chg="addSp delSp modSp mod modTransition modClrScheme chgLayout modNotes">
        <pc:chgData name="marcos aurelio gularte de castro" userId="67f50566e2aee3b4" providerId="LiveId" clId="{FCA0D755-CD6E-9C4F-A55A-C00509BC7E16}" dt="2020-09-29T18:06:43.419" v="218" actId="27636"/>
        <pc:sldMkLst>
          <pc:docMk/>
          <pc:sldMk cId="3078691016" sldId="275"/>
        </pc:sldMkLst>
        <pc:spChg chg="add mod ord">
          <ac:chgData name="marcos aurelio gularte de castro" userId="67f50566e2aee3b4" providerId="LiveId" clId="{FCA0D755-CD6E-9C4F-A55A-C00509BC7E16}" dt="2020-09-29T18:06:43.419" v="218" actId="27636"/>
          <ac:spMkLst>
            <pc:docMk/>
            <pc:sldMk cId="3078691016" sldId="275"/>
            <ac:spMk id="2" creationId="{47AC5BF2-7683-A74F-9BFB-3E18CEB5C921}"/>
          </ac:spMkLst>
        </pc:spChg>
        <pc:spChg chg="mod ord">
          <ac:chgData name="marcos aurelio gularte de castro" userId="67f50566e2aee3b4" providerId="LiveId" clId="{FCA0D755-CD6E-9C4F-A55A-C00509BC7E16}" dt="2020-09-29T15:00:32.765" v="156" actId="12"/>
          <ac:spMkLst>
            <pc:docMk/>
            <pc:sldMk cId="3078691016" sldId="275"/>
            <ac:spMk id="3" creationId="{00000000-0000-0000-0000-000000000000}"/>
          </ac:spMkLst>
        </pc:spChg>
        <pc:spChg chg="del mod">
          <ac:chgData name="marcos aurelio gularte de castro" userId="67f50566e2aee3b4" providerId="LiveId" clId="{FCA0D755-CD6E-9C4F-A55A-C00509BC7E16}" dt="2020-09-29T15:00:35.152" v="157" actId="478"/>
          <ac:spMkLst>
            <pc:docMk/>
            <pc:sldMk cId="3078691016" sldId="275"/>
            <ac:spMk id="5" creationId="{00000000-0000-0000-0000-000000000000}"/>
          </ac:spMkLst>
        </pc:spChg>
        <pc:picChg chg="del mod">
          <ac:chgData name="marcos aurelio gularte de castro" userId="67f50566e2aee3b4" providerId="LiveId" clId="{FCA0D755-CD6E-9C4F-A55A-C00509BC7E16}" dt="2020-09-29T15:00:04.960" v="142" actId="478"/>
          <ac:picMkLst>
            <pc:docMk/>
            <pc:sldMk cId="3078691016" sldId="275"/>
            <ac:picMk id="4" creationId="{00000000-0000-0000-0000-000000000000}"/>
          </ac:picMkLst>
        </pc:picChg>
      </pc:sldChg>
      <pc:sldChg chg="addSp delSp modSp mod modTransition modClrScheme chgLayout modNotes">
        <pc:chgData name="marcos aurelio gularte de castro" userId="67f50566e2aee3b4" providerId="LiveId" clId="{FCA0D755-CD6E-9C4F-A55A-C00509BC7E16}" dt="2020-09-30T01:11:31.205" v="283" actId="931"/>
        <pc:sldMkLst>
          <pc:docMk/>
          <pc:sldMk cId="177579140" sldId="276"/>
        </pc:sldMkLst>
        <pc:spChg chg="del mod">
          <ac:chgData name="marcos aurelio gularte de castro" userId="67f50566e2aee3b4" providerId="LiveId" clId="{FCA0D755-CD6E-9C4F-A55A-C00509BC7E16}" dt="2020-09-29T15:01:33.984" v="172" actId="700"/>
          <ac:spMkLst>
            <pc:docMk/>
            <pc:sldMk cId="177579140" sldId="276"/>
            <ac:spMk id="2" creationId="{00000000-0000-0000-0000-000000000000}"/>
          </ac:spMkLst>
        </pc:spChg>
        <pc:spChg chg="mod ord">
          <ac:chgData name="marcos aurelio gularte de castro" userId="67f50566e2aee3b4" providerId="LiveId" clId="{FCA0D755-CD6E-9C4F-A55A-C00509BC7E16}" dt="2020-09-29T18:06:43.468" v="219" actId="27636"/>
          <ac:spMkLst>
            <pc:docMk/>
            <pc:sldMk cId="177579140" sldId="276"/>
            <ac:spMk id="3" creationId="{00000000-0000-0000-0000-000000000000}"/>
          </ac:spMkLst>
        </pc:spChg>
        <pc:spChg chg="add del mod ord">
          <ac:chgData name="marcos aurelio gularte de castro" userId="67f50566e2aee3b4" providerId="LiveId" clId="{FCA0D755-CD6E-9C4F-A55A-C00509BC7E16}" dt="2020-09-29T15:01:36.208" v="173" actId="6264"/>
          <ac:spMkLst>
            <pc:docMk/>
            <pc:sldMk cId="177579140" sldId="276"/>
            <ac:spMk id="5" creationId="{361BF083-5ED0-C242-9935-4E9F5F92A90E}"/>
          </ac:spMkLst>
        </pc:spChg>
        <pc:spChg chg="add del mod">
          <ac:chgData name="marcos aurelio gularte de castro" userId="67f50566e2aee3b4" providerId="LiveId" clId="{FCA0D755-CD6E-9C4F-A55A-C00509BC7E16}" dt="2020-09-29T15:01:36.208" v="173" actId="6264"/>
          <ac:spMkLst>
            <pc:docMk/>
            <pc:sldMk cId="177579140" sldId="276"/>
            <ac:spMk id="6" creationId="{C65D097F-5FF4-CF43-BF01-2CB1D77A670C}"/>
          </ac:spMkLst>
        </pc:spChg>
        <pc:spChg chg="add del mod ord">
          <ac:chgData name="marcos aurelio gularte de castro" userId="67f50566e2aee3b4" providerId="LiveId" clId="{FCA0D755-CD6E-9C4F-A55A-C00509BC7E16}" dt="2020-09-30T01:11:31.205" v="283" actId="931"/>
          <ac:spMkLst>
            <pc:docMk/>
            <pc:sldMk cId="177579140" sldId="276"/>
            <ac:spMk id="7" creationId="{DB483153-BBE2-C142-88E4-6631BE21AE8A}"/>
          </ac:spMkLst>
        </pc:spChg>
        <pc:picChg chg="del mod">
          <ac:chgData name="marcos aurelio gularte de castro" userId="67f50566e2aee3b4" providerId="LiveId" clId="{FCA0D755-CD6E-9C4F-A55A-C00509BC7E16}" dt="2020-09-29T15:01:19.308" v="171" actId="478"/>
          <ac:picMkLst>
            <pc:docMk/>
            <pc:sldMk cId="177579140" sldId="276"/>
            <ac:picMk id="4" creationId="{00000000-0000-0000-0000-000000000000}"/>
          </ac:picMkLst>
        </pc:picChg>
        <pc:picChg chg="add mod">
          <ac:chgData name="marcos aurelio gularte de castro" userId="67f50566e2aee3b4" providerId="LiveId" clId="{FCA0D755-CD6E-9C4F-A55A-C00509BC7E16}" dt="2020-09-30T01:11:31.205" v="283" actId="931"/>
          <ac:picMkLst>
            <pc:docMk/>
            <pc:sldMk cId="177579140" sldId="276"/>
            <ac:picMk id="4" creationId="{B98C33AB-A00C-2E46-A7E3-BC70A9FC43C6}"/>
          </ac:picMkLst>
        </pc:picChg>
      </pc:sldChg>
      <pc:sldChg chg="addSp delSp modSp mod modTransition modClrScheme chgLayout modNotes">
        <pc:chgData name="marcos aurelio gularte de castro" userId="67f50566e2aee3b4" providerId="LiveId" clId="{FCA0D755-CD6E-9C4F-A55A-C00509BC7E16}" dt="2020-09-30T01:11:51.064" v="285" actId="931"/>
        <pc:sldMkLst>
          <pc:docMk/>
          <pc:sldMk cId="3332300021" sldId="277"/>
        </pc:sldMkLst>
        <pc:spChg chg="del mod">
          <ac:chgData name="marcos aurelio gularte de castro" userId="67f50566e2aee3b4" providerId="LiveId" clId="{FCA0D755-CD6E-9C4F-A55A-C00509BC7E16}" dt="2020-09-29T15:01:45.480" v="175" actId="700"/>
          <ac:spMkLst>
            <pc:docMk/>
            <pc:sldMk cId="3332300021" sldId="277"/>
            <ac:spMk id="2" creationId="{00000000-0000-0000-0000-000000000000}"/>
          </ac:spMkLst>
        </pc:spChg>
        <pc:spChg chg="mod ord">
          <ac:chgData name="marcos aurelio gularte de castro" userId="67f50566e2aee3b4" providerId="LiveId" clId="{FCA0D755-CD6E-9C4F-A55A-C00509BC7E16}" dt="2020-09-29T15:02:02.142" v="180" actId="12"/>
          <ac:spMkLst>
            <pc:docMk/>
            <pc:sldMk cId="3332300021" sldId="277"/>
            <ac:spMk id="3" creationId="{00000000-0000-0000-0000-000000000000}"/>
          </ac:spMkLst>
        </pc:spChg>
        <pc:spChg chg="add del mod ord">
          <ac:chgData name="marcos aurelio gularte de castro" userId="67f50566e2aee3b4" providerId="LiveId" clId="{FCA0D755-CD6E-9C4F-A55A-C00509BC7E16}" dt="2020-09-29T15:01:51.203" v="176" actId="700"/>
          <ac:spMkLst>
            <pc:docMk/>
            <pc:sldMk cId="3332300021" sldId="277"/>
            <ac:spMk id="5" creationId="{04C377DD-DD54-CC4E-A5C0-7802BF3F76AA}"/>
          </ac:spMkLst>
        </pc:spChg>
        <pc:spChg chg="add del mod ord">
          <ac:chgData name="marcos aurelio gularte de castro" userId="67f50566e2aee3b4" providerId="LiveId" clId="{FCA0D755-CD6E-9C4F-A55A-C00509BC7E16}" dt="2020-09-29T15:01:51.203" v="176" actId="700"/>
          <ac:spMkLst>
            <pc:docMk/>
            <pc:sldMk cId="3332300021" sldId="277"/>
            <ac:spMk id="6" creationId="{2FAC1F9C-0DFD-144F-8D9F-A1F2670A38CF}"/>
          </ac:spMkLst>
        </pc:spChg>
        <pc:spChg chg="add del mod ord">
          <ac:chgData name="marcos aurelio gularte de castro" userId="67f50566e2aee3b4" providerId="LiveId" clId="{FCA0D755-CD6E-9C4F-A55A-C00509BC7E16}" dt="2020-09-29T15:01:56.213" v="177" actId="700"/>
          <ac:spMkLst>
            <pc:docMk/>
            <pc:sldMk cId="3332300021" sldId="277"/>
            <ac:spMk id="7" creationId="{468C80A0-B7C7-A540-811A-7BCE5623C5DB}"/>
          </ac:spMkLst>
        </pc:spChg>
        <pc:spChg chg="add del mod ord">
          <ac:chgData name="marcos aurelio gularte de castro" userId="67f50566e2aee3b4" providerId="LiveId" clId="{FCA0D755-CD6E-9C4F-A55A-C00509BC7E16}" dt="2020-09-29T15:01:56.213" v="177" actId="700"/>
          <ac:spMkLst>
            <pc:docMk/>
            <pc:sldMk cId="3332300021" sldId="277"/>
            <ac:spMk id="8" creationId="{4D1B9523-8F7B-A541-8108-D4DC243BEBA3}"/>
          </ac:spMkLst>
        </pc:spChg>
        <pc:spChg chg="add del mod ord">
          <ac:chgData name="marcos aurelio gularte de castro" userId="67f50566e2aee3b4" providerId="LiveId" clId="{FCA0D755-CD6E-9C4F-A55A-C00509BC7E16}" dt="2020-09-29T15:01:57.972" v="178" actId="6264"/>
          <ac:spMkLst>
            <pc:docMk/>
            <pc:sldMk cId="3332300021" sldId="277"/>
            <ac:spMk id="9" creationId="{FF2E350B-8D8A-3744-85D6-BD019DF48E7A}"/>
          </ac:spMkLst>
        </pc:spChg>
        <pc:spChg chg="add del mod ord">
          <ac:chgData name="marcos aurelio gularte de castro" userId="67f50566e2aee3b4" providerId="LiveId" clId="{FCA0D755-CD6E-9C4F-A55A-C00509BC7E16}" dt="2020-09-29T15:01:57.972" v="178" actId="6264"/>
          <ac:spMkLst>
            <pc:docMk/>
            <pc:sldMk cId="3332300021" sldId="277"/>
            <ac:spMk id="10" creationId="{EE0ED3B5-750E-6246-AFDE-D4B2900D7B12}"/>
          </ac:spMkLst>
        </pc:spChg>
        <pc:spChg chg="add del mod">
          <ac:chgData name="marcos aurelio gularte de castro" userId="67f50566e2aee3b4" providerId="LiveId" clId="{FCA0D755-CD6E-9C4F-A55A-C00509BC7E16}" dt="2020-09-29T15:01:57.972" v="178" actId="6264"/>
          <ac:spMkLst>
            <pc:docMk/>
            <pc:sldMk cId="3332300021" sldId="277"/>
            <ac:spMk id="11" creationId="{34C558B8-65F9-DC49-AEAB-85CB84F6C09A}"/>
          </ac:spMkLst>
        </pc:spChg>
        <pc:spChg chg="add del mod ord">
          <ac:chgData name="marcos aurelio gularte de castro" userId="67f50566e2aee3b4" providerId="LiveId" clId="{FCA0D755-CD6E-9C4F-A55A-C00509BC7E16}" dt="2020-09-30T01:11:43.735" v="284" actId="931"/>
          <ac:spMkLst>
            <pc:docMk/>
            <pc:sldMk cId="3332300021" sldId="277"/>
            <ac:spMk id="12" creationId="{B06D359A-E049-D743-9DEB-E26C1EC7E6E5}"/>
          </ac:spMkLst>
        </pc:spChg>
        <pc:spChg chg="add del mod ord">
          <ac:chgData name="marcos aurelio gularte de castro" userId="67f50566e2aee3b4" providerId="LiveId" clId="{FCA0D755-CD6E-9C4F-A55A-C00509BC7E16}" dt="2020-09-30T01:11:51.064" v="285" actId="931"/>
          <ac:spMkLst>
            <pc:docMk/>
            <pc:sldMk cId="3332300021" sldId="277"/>
            <ac:spMk id="13" creationId="{704B951F-4200-2E4A-80CB-4EB44EBDA7A0}"/>
          </ac:spMkLst>
        </pc:spChg>
        <pc:picChg chg="del mod">
          <ac:chgData name="marcos aurelio gularte de castro" userId="67f50566e2aee3b4" providerId="LiveId" clId="{FCA0D755-CD6E-9C4F-A55A-C00509BC7E16}" dt="2020-09-29T15:01:40.446" v="174" actId="478"/>
          <ac:picMkLst>
            <pc:docMk/>
            <pc:sldMk cId="3332300021" sldId="277"/>
            <ac:picMk id="4" creationId="{00000000-0000-0000-0000-000000000000}"/>
          </ac:picMkLst>
        </pc:picChg>
        <pc:picChg chg="add mod">
          <ac:chgData name="marcos aurelio gularte de castro" userId="67f50566e2aee3b4" providerId="LiveId" clId="{FCA0D755-CD6E-9C4F-A55A-C00509BC7E16}" dt="2020-09-30T01:11:43.735" v="284" actId="931"/>
          <ac:picMkLst>
            <pc:docMk/>
            <pc:sldMk cId="3332300021" sldId="277"/>
            <ac:picMk id="4" creationId="{05D9A64F-2C90-134C-8528-C0E9324049A1}"/>
          </ac:picMkLst>
        </pc:picChg>
        <pc:picChg chg="add mod">
          <ac:chgData name="marcos aurelio gularte de castro" userId="67f50566e2aee3b4" providerId="LiveId" clId="{FCA0D755-CD6E-9C4F-A55A-C00509BC7E16}" dt="2020-09-30T01:11:51.064" v="285" actId="931"/>
          <ac:picMkLst>
            <pc:docMk/>
            <pc:sldMk cId="3332300021" sldId="277"/>
            <ac:picMk id="6" creationId="{9CF86841-8913-ED46-B798-54C31B7ED6F6}"/>
          </ac:picMkLst>
        </pc:picChg>
      </pc:sldChg>
      <pc:sldChg chg="addSp delSp modSp mod modTransition modClrScheme chgLayout modNotes">
        <pc:chgData name="marcos aurelio gularte de castro" userId="67f50566e2aee3b4" providerId="LiveId" clId="{FCA0D755-CD6E-9C4F-A55A-C00509BC7E16}" dt="2020-09-30T01:12:41.329" v="286" actId="931"/>
        <pc:sldMkLst>
          <pc:docMk/>
          <pc:sldMk cId="1839581612" sldId="278"/>
        </pc:sldMkLst>
        <pc:spChg chg="del mod">
          <ac:chgData name="marcos aurelio gularte de castro" userId="67f50566e2aee3b4" providerId="LiveId" clId="{FCA0D755-CD6E-9C4F-A55A-C00509BC7E16}" dt="2020-09-29T15:02:12.325" v="182" actId="700"/>
          <ac:spMkLst>
            <pc:docMk/>
            <pc:sldMk cId="1839581612" sldId="278"/>
            <ac:spMk id="2" creationId="{00000000-0000-0000-0000-000000000000}"/>
          </ac:spMkLst>
        </pc:spChg>
        <pc:spChg chg="mod ord">
          <ac:chgData name="marcos aurelio gularte de castro" userId="67f50566e2aee3b4" providerId="LiveId" clId="{FCA0D755-CD6E-9C4F-A55A-C00509BC7E16}" dt="2020-09-29T15:02:24.320" v="185" actId="12"/>
          <ac:spMkLst>
            <pc:docMk/>
            <pc:sldMk cId="1839581612" sldId="278"/>
            <ac:spMk id="3" creationId="{00000000-0000-0000-0000-000000000000}"/>
          </ac:spMkLst>
        </pc:spChg>
        <pc:spChg chg="add del mod ord">
          <ac:chgData name="marcos aurelio gularte de castro" userId="67f50566e2aee3b4" providerId="LiveId" clId="{FCA0D755-CD6E-9C4F-A55A-C00509BC7E16}" dt="2020-09-29T15:02:17.672" v="183" actId="700"/>
          <ac:spMkLst>
            <pc:docMk/>
            <pc:sldMk cId="1839581612" sldId="278"/>
            <ac:spMk id="5" creationId="{26E2314B-B562-2A43-B875-1FB253DED899}"/>
          </ac:spMkLst>
        </pc:spChg>
        <pc:spChg chg="add del mod ord">
          <ac:chgData name="marcos aurelio gularte de castro" userId="67f50566e2aee3b4" providerId="LiveId" clId="{FCA0D755-CD6E-9C4F-A55A-C00509BC7E16}" dt="2020-09-29T15:02:17.672" v="183" actId="700"/>
          <ac:spMkLst>
            <pc:docMk/>
            <pc:sldMk cId="1839581612" sldId="278"/>
            <ac:spMk id="6" creationId="{08CC2CE5-E347-0C4E-A829-5104415379F3}"/>
          </ac:spMkLst>
        </pc:spChg>
        <pc:spChg chg="add del mod ord">
          <ac:chgData name="marcos aurelio gularte de castro" userId="67f50566e2aee3b4" providerId="LiveId" clId="{FCA0D755-CD6E-9C4F-A55A-C00509BC7E16}" dt="2020-09-29T15:02:19.432" v="184" actId="6264"/>
          <ac:spMkLst>
            <pc:docMk/>
            <pc:sldMk cId="1839581612" sldId="278"/>
            <ac:spMk id="7" creationId="{03DC3EEF-7FC4-D847-8A20-6876EB48BD2C}"/>
          </ac:spMkLst>
        </pc:spChg>
        <pc:spChg chg="add del mod">
          <ac:chgData name="marcos aurelio gularte de castro" userId="67f50566e2aee3b4" providerId="LiveId" clId="{FCA0D755-CD6E-9C4F-A55A-C00509BC7E16}" dt="2020-09-29T15:02:19.432" v="184" actId="6264"/>
          <ac:spMkLst>
            <pc:docMk/>
            <pc:sldMk cId="1839581612" sldId="278"/>
            <ac:spMk id="8" creationId="{CD1D268B-FE79-B74C-A6A2-605186874992}"/>
          </ac:spMkLst>
        </pc:spChg>
        <pc:spChg chg="add del mod ord">
          <ac:chgData name="marcos aurelio gularte de castro" userId="67f50566e2aee3b4" providerId="LiveId" clId="{FCA0D755-CD6E-9C4F-A55A-C00509BC7E16}" dt="2020-09-30T01:12:41.329" v="286" actId="931"/>
          <ac:spMkLst>
            <pc:docMk/>
            <pc:sldMk cId="1839581612" sldId="278"/>
            <ac:spMk id="9" creationId="{8DFAA3D1-BA97-D343-B9D9-07881997E4DB}"/>
          </ac:spMkLst>
        </pc:spChg>
        <pc:picChg chg="del mod">
          <ac:chgData name="marcos aurelio gularte de castro" userId="67f50566e2aee3b4" providerId="LiveId" clId="{FCA0D755-CD6E-9C4F-A55A-C00509BC7E16}" dt="2020-09-29T15:02:08.395" v="181" actId="478"/>
          <ac:picMkLst>
            <pc:docMk/>
            <pc:sldMk cId="1839581612" sldId="278"/>
            <ac:picMk id="4" creationId="{00000000-0000-0000-0000-000000000000}"/>
          </ac:picMkLst>
        </pc:picChg>
        <pc:picChg chg="add mod">
          <ac:chgData name="marcos aurelio gularte de castro" userId="67f50566e2aee3b4" providerId="LiveId" clId="{FCA0D755-CD6E-9C4F-A55A-C00509BC7E16}" dt="2020-09-30T01:12:41.329" v="286" actId="931"/>
          <ac:picMkLst>
            <pc:docMk/>
            <pc:sldMk cId="1839581612" sldId="278"/>
            <ac:picMk id="4" creationId="{D7EF1A3C-BBBC-D847-9B6A-4418F572875F}"/>
          </ac:picMkLst>
        </pc:picChg>
      </pc:sldChg>
      <pc:sldChg chg="delSp modSp mod modTransition modClrScheme chgLayout modNotes">
        <pc:chgData name="marcos aurelio gularte de castro" userId="67f50566e2aee3b4" providerId="LiveId" clId="{FCA0D755-CD6E-9C4F-A55A-C00509BC7E16}" dt="2020-09-29T15:03:20.496" v="198"/>
        <pc:sldMkLst>
          <pc:docMk/>
          <pc:sldMk cId="1656965332" sldId="280"/>
        </pc:sldMkLst>
        <pc:spChg chg="del mod">
          <ac:chgData name="marcos aurelio gularte de castro" userId="67f50566e2aee3b4" providerId="LiveId" clId="{FCA0D755-CD6E-9C4F-A55A-C00509BC7E16}" dt="2020-09-29T14:46:24.164" v="8" actId="700"/>
          <ac:spMkLst>
            <pc:docMk/>
            <pc:sldMk cId="1656965332" sldId="280"/>
            <ac:spMk id="2" creationId="{00000000-0000-0000-0000-000000000000}"/>
          </ac:spMkLst>
        </pc:spChg>
        <pc:spChg chg="del mod">
          <ac:chgData name="marcos aurelio gularte de castro" userId="67f50566e2aee3b4" providerId="LiveId" clId="{FCA0D755-CD6E-9C4F-A55A-C00509BC7E16}" dt="2020-09-29T14:46:24.164" v="8" actId="700"/>
          <ac:spMkLst>
            <pc:docMk/>
            <pc:sldMk cId="1656965332" sldId="280"/>
            <ac:spMk id="3" creationId="{00000000-0000-0000-0000-000000000000}"/>
          </ac:spMkLst>
        </pc:spChg>
        <pc:spChg chg="del mod">
          <ac:chgData name="marcos aurelio gularte de castro" userId="67f50566e2aee3b4" providerId="LiveId" clId="{FCA0D755-CD6E-9C4F-A55A-C00509BC7E16}" dt="2020-09-29T14:46:28.822" v="9" actId="478"/>
          <ac:spMkLst>
            <pc:docMk/>
            <pc:sldMk cId="1656965332" sldId="280"/>
            <ac:spMk id="5" creationId="{00000000-0000-0000-0000-000000000000}"/>
          </ac:spMkLst>
        </pc:spChg>
        <pc:picChg chg="del mod">
          <ac:chgData name="marcos aurelio gularte de castro" userId="67f50566e2aee3b4" providerId="LiveId" clId="{FCA0D755-CD6E-9C4F-A55A-C00509BC7E16}" dt="2020-09-29T14:45:12.563" v="6" actId="478"/>
          <ac:picMkLst>
            <pc:docMk/>
            <pc:sldMk cId="1656965332" sldId="280"/>
            <ac:picMk id="4" creationId="{00000000-0000-0000-0000-000000000000}"/>
          </ac:picMkLst>
        </pc:picChg>
        <pc:picChg chg="del mod">
          <ac:chgData name="marcos aurelio gularte de castro" userId="67f50566e2aee3b4" providerId="LiveId" clId="{FCA0D755-CD6E-9C4F-A55A-C00509BC7E16}" dt="2020-09-29T14:46:28.822" v="9" actId="478"/>
          <ac:picMkLst>
            <pc:docMk/>
            <pc:sldMk cId="1656965332" sldId="280"/>
            <ac:picMk id="6" creationId="{00000000-0000-0000-0000-000000000000}"/>
          </ac:picMkLst>
        </pc:picChg>
      </pc:sldChg>
      <pc:sldChg chg="addSp delSp modSp mod modTransition modClrScheme chgLayout modNotes">
        <pc:chgData name="marcos aurelio gularte de castro" userId="67f50566e2aee3b4" providerId="LiveId" clId="{FCA0D755-CD6E-9C4F-A55A-C00509BC7E16}" dt="2020-09-30T01:13:56.146" v="288" actId="18331"/>
        <pc:sldMkLst>
          <pc:docMk/>
          <pc:sldMk cId="1817068813" sldId="281"/>
        </pc:sldMkLst>
        <pc:spChg chg="del mod">
          <ac:chgData name="marcos aurelio gularte de castro" userId="67f50566e2aee3b4" providerId="LiveId" clId="{FCA0D755-CD6E-9C4F-A55A-C00509BC7E16}" dt="2020-09-29T15:02:32.449" v="187" actId="478"/>
          <ac:spMkLst>
            <pc:docMk/>
            <pc:sldMk cId="1817068813" sldId="281"/>
            <ac:spMk id="2" creationId="{00000000-0000-0000-0000-000000000000}"/>
          </ac:spMkLst>
        </pc:spChg>
        <pc:spChg chg="mod ord">
          <ac:chgData name="marcos aurelio gularte de castro" userId="67f50566e2aee3b4" providerId="LiveId" clId="{FCA0D755-CD6E-9C4F-A55A-C00509BC7E16}" dt="2020-09-29T18:06:43.556" v="220" actId="27636"/>
          <ac:spMkLst>
            <pc:docMk/>
            <pc:sldMk cId="1817068813" sldId="281"/>
            <ac:spMk id="3" creationId="{00000000-0000-0000-0000-000000000000}"/>
          </ac:spMkLst>
        </pc:spChg>
        <pc:spChg chg="add del mod ord">
          <ac:chgData name="marcos aurelio gularte de castro" userId="67f50566e2aee3b4" providerId="LiveId" clId="{FCA0D755-CD6E-9C4F-A55A-C00509BC7E16}" dt="2020-09-29T15:02:37.751" v="188" actId="700"/>
          <ac:spMkLst>
            <pc:docMk/>
            <pc:sldMk cId="1817068813" sldId="281"/>
            <ac:spMk id="6" creationId="{418E7990-2508-914F-9CE7-A874CFE81788}"/>
          </ac:spMkLst>
        </pc:spChg>
        <pc:spChg chg="add mod ord">
          <ac:chgData name="marcos aurelio gularte de castro" userId="67f50566e2aee3b4" providerId="LiveId" clId="{FCA0D755-CD6E-9C4F-A55A-C00509BC7E16}" dt="2020-09-29T15:02:59.817" v="196" actId="6264"/>
          <ac:spMkLst>
            <pc:docMk/>
            <pc:sldMk cId="1817068813" sldId="281"/>
            <ac:spMk id="7" creationId="{C95FCEB7-5DFD-4A42-B399-031ABA7260B0}"/>
          </ac:spMkLst>
        </pc:spChg>
        <pc:spChg chg="add del mod ord">
          <ac:chgData name="marcos aurelio gularte de castro" userId="67f50566e2aee3b4" providerId="LiveId" clId="{FCA0D755-CD6E-9C4F-A55A-C00509BC7E16}" dt="2020-09-29T15:02:59.817" v="196" actId="6264"/>
          <ac:spMkLst>
            <pc:docMk/>
            <pc:sldMk cId="1817068813" sldId="281"/>
            <ac:spMk id="8" creationId="{292EFB69-1218-7B41-BA21-2B8AA0A21495}"/>
          </ac:spMkLst>
        </pc:spChg>
        <pc:spChg chg="add del mod">
          <ac:chgData name="marcos aurelio gularte de castro" userId="67f50566e2aee3b4" providerId="LiveId" clId="{FCA0D755-CD6E-9C4F-A55A-C00509BC7E16}" dt="2020-09-29T15:02:59.817" v="196" actId="6264"/>
          <ac:spMkLst>
            <pc:docMk/>
            <pc:sldMk cId="1817068813" sldId="281"/>
            <ac:spMk id="9" creationId="{09855216-00F0-7B43-B70F-8D643150E9A7}"/>
          </ac:spMkLst>
        </pc:spChg>
        <pc:spChg chg="add del mod">
          <ac:chgData name="marcos aurelio gularte de castro" userId="67f50566e2aee3b4" providerId="LiveId" clId="{FCA0D755-CD6E-9C4F-A55A-C00509BC7E16}" dt="2020-09-29T15:02:59.817" v="196" actId="6264"/>
          <ac:spMkLst>
            <pc:docMk/>
            <pc:sldMk cId="1817068813" sldId="281"/>
            <ac:spMk id="10" creationId="{DDB075BE-57CB-C84C-83A2-E4A7F45FB86D}"/>
          </ac:spMkLst>
        </pc:spChg>
        <pc:spChg chg="add del mod ord">
          <ac:chgData name="marcos aurelio gularte de castro" userId="67f50566e2aee3b4" providerId="LiveId" clId="{FCA0D755-CD6E-9C4F-A55A-C00509BC7E16}" dt="2020-09-30T01:13:09.232" v="287" actId="931"/>
          <ac:spMkLst>
            <pc:docMk/>
            <pc:sldMk cId="1817068813" sldId="281"/>
            <ac:spMk id="11" creationId="{E2A4AEAD-E357-E841-8165-3ECA86581833}"/>
          </ac:spMkLst>
        </pc:spChg>
        <pc:picChg chg="add mod">
          <ac:chgData name="marcos aurelio gularte de castro" userId="67f50566e2aee3b4" providerId="LiveId" clId="{FCA0D755-CD6E-9C4F-A55A-C00509BC7E16}" dt="2020-09-30T01:13:56.146" v="288" actId="18331"/>
          <ac:picMkLst>
            <pc:docMk/>
            <pc:sldMk cId="1817068813" sldId="281"/>
            <ac:picMk id="4" creationId="{445E2A84-987A-6247-B5C9-261B8144D973}"/>
          </ac:picMkLst>
        </pc:picChg>
        <pc:picChg chg="del mod">
          <ac:chgData name="marcos aurelio gularte de castro" userId="67f50566e2aee3b4" providerId="LiveId" clId="{FCA0D755-CD6E-9C4F-A55A-C00509BC7E16}" dt="2020-09-29T15:02:28.799" v="186" actId="478"/>
          <ac:picMkLst>
            <pc:docMk/>
            <pc:sldMk cId="1817068813" sldId="281"/>
            <ac:picMk id="5" creationId="{00000000-0000-0000-0000-000000000000}"/>
          </ac:picMkLst>
        </pc:picChg>
      </pc:sldChg>
      <pc:sldChg chg="add del">
        <pc:chgData name="marcos aurelio gularte de castro" userId="67f50566e2aee3b4" providerId="LiveId" clId="{FCA0D755-CD6E-9C4F-A55A-C00509BC7E16}" dt="2020-09-29T14:52:12.095" v="68"/>
        <pc:sldMkLst>
          <pc:docMk/>
          <pc:sldMk cId="152030223" sldId="282"/>
        </pc:sldMkLst>
      </pc:sldChg>
      <pc:sldChg chg="add modTransition">
        <pc:chgData name="marcos aurelio gularte de castro" userId="67f50566e2aee3b4" providerId="LiveId" clId="{FCA0D755-CD6E-9C4F-A55A-C00509BC7E16}" dt="2020-09-29T15:03:20.496" v="198"/>
        <pc:sldMkLst>
          <pc:docMk/>
          <pc:sldMk cId="4054646849" sldId="282"/>
        </pc:sldMkLst>
      </pc:sldChg>
      <pc:sldMasterChg chg="modSp modSldLayout">
        <pc:chgData name="marcos aurelio gularte de castro" userId="67f50566e2aee3b4" providerId="LiveId" clId="{FCA0D755-CD6E-9C4F-A55A-C00509BC7E16}" dt="2020-09-29T14:44:27.934" v="0"/>
        <pc:sldMasterMkLst>
          <pc:docMk/>
          <pc:sldMasterMk cId="1545509450" sldId="2147483648"/>
        </pc:sldMasterMkLst>
        <pc:spChg chg="mod">
          <ac:chgData name="marcos aurelio gularte de castro" userId="67f50566e2aee3b4" providerId="LiveId" clId="{FCA0D755-CD6E-9C4F-A55A-C00509BC7E16}" dt="2020-09-29T14:44:27.934" v="0"/>
          <ac:spMkLst>
            <pc:docMk/>
            <pc:sldMasterMk cId="1545509450" sldId="2147483648"/>
            <ac:spMk id="2"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ac:spMk id="3"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ac:spMk id="4"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ac:spMk id="5"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ac:spMk id="6" creationId="{00000000-0000-0000-0000-000000000000}"/>
          </ac:spMkLst>
        </pc:spChg>
        <pc:sldLayoutChg chg="modSp">
          <pc:chgData name="marcos aurelio gularte de castro" userId="67f50566e2aee3b4" providerId="LiveId" clId="{FCA0D755-CD6E-9C4F-A55A-C00509BC7E16}" dt="2020-09-29T14:44:27.934" v="0"/>
          <pc:sldLayoutMkLst>
            <pc:docMk/>
            <pc:sldMasterMk cId="1545509450" sldId="2147483648"/>
            <pc:sldLayoutMk cId="1521460755" sldId="2147483649"/>
          </pc:sldLayoutMkLst>
          <pc:spChg chg="mod">
            <ac:chgData name="marcos aurelio gularte de castro" userId="67f50566e2aee3b4" providerId="LiveId" clId="{FCA0D755-CD6E-9C4F-A55A-C00509BC7E16}" dt="2020-09-29T14:44:27.934" v="0"/>
            <ac:spMkLst>
              <pc:docMk/>
              <pc:sldMasterMk cId="1545509450" sldId="2147483648"/>
              <pc:sldLayoutMk cId="1521460755" sldId="2147483649"/>
              <ac:spMk id="2"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1521460755" sldId="2147483649"/>
              <ac:spMk id="3" creationId="{00000000-0000-0000-0000-000000000000}"/>
            </ac:spMkLst>
          </pc:spChg>
        </pc:sldLayoutChg>
        <pc:sldLayoutChg chg="modSp">
          <pc:chgData name="marcos aurelio gularte de castro" userId="67f50566e2aee3b4" providerId="LiveId" clId="{FCA0D755-CD6E-9C4F-A55A-C00509BC7E16}" dt="2020-09-29T14:44:27.934" v="0"/>
          <pc:sldLayoutMkLst>
            <pc:docMk/>
            <pc:sldMasterMk cId="1545509450" sldId="2147483648"/>
            <pc:sldLayoutMk cId="1039650715" sldId="2147483651"/>
          </pc:sldLayoutMkLst>
          <pc:spChg chg="mod">
            <ac:chgData name="marcos aurelio gularte de castro" userId="67f50566e2aee3b4" providerId="LiveId" clId="{FCA0D755-CD6E-9C4F-A55A-C00509BC7E16}" dt="2020-09-29T14:44:27.934" v="0"/>
            <ac:spMkLst>
              <pc:docMk/>
              <pc:sldMasterMk cId="1545509450" sldId="2147483648"/>
              <pc:sldLayoutMk cId="1039650715" sldId="2147483651"/>
              <ac:spMk id="2"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1039650715" sldId="2147483651"/>
              <ac:spMk id="3" creationId="{00000000-0000-0000-0000-000000000000}"/>
            </ac:spMkLst>
          </pc:spChg>
        </pc:sldLayoutChg>
        <pc:sldLayoutChg chg="modSp">
          <pc:chgData name="marcos aurelio gularte de castro" userId="67f50566e2aee3b4" providerId="LiveId" clId="{FCA0D755-CD6E-9C4F-A55A-C00509BC7E16}" dt="2020-09-29T14:44:27.934" v="0"/>
          <pc:sldLayoutMkLst>
            <pc:docMk/>
            <pc:sldMasterMk cId="1545509450" sldId="2147483648"/>
            <pc:sldLayoutMk cId="997481243" sldId="2147483652"/>
          </pc:sldLayoutMkLst>
          <pc:spChg chg="mod">
            <ac:chgData name="marcos aurelio gularte de castro" userId="67f50566e2aee3b4" providerId="LiveId" clId="{FCA0D755-CD6E-9C4F-A55A-C00509BC7E16}" dt="2020-09-29T14:44:27.934" v="0"/>
            <ac:spMkLst>
              <pc:docMk/>
              <pc:sldMasterMk cId="1545509450" sldId="2147483648"/>
              <pc:sldLayoutMk cId="997481243" sldId="2147483652"/>
              <ac:spMk id="3"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997481243" sldId="2147483652"/>
              <ac:spMk id="4" creationId="{00000000-0000-0000-0000-000000000000}"/>
            </ac:spMkLst>
          </pc:spChg>
        </pc:sldLayoutChg>
        <pc:sldLayoutChg chg="modSp">
          <pc:chgData name="marcos aurelio gularte de castro" userId="67f50566e2aee3b4" providerId="LiveId" clId="{FCA0D755-CD6E-9C4F-A55A-C00509BC7E16}" dt="2020-09-29T14:44:27.934" v="0"/>
          <pc:sldLayoutMkLst>
            <pc:docMk/>
            <pc:sldMasterMk cId="1545509450" sldId="2147483648"/>
            <pc:sldLayoutMk cId="2497470206" sldId="2147483653"/>
          </pc:sldLayoutMkLst>
          <pc:spChg chg="mod">
            <ac:chgData name="marcos aurelio gularte de castro" userId="67f50566e2aee3b4" providerId="LiveId" clId="{FCA0D755-CD6E-9C4F-A55A-C00509BC7E16}" dt="2020-09-29T14:44:27.934" v="0"/>
            <ac:spMkLst>
              <pc:docMk/>
              <pc:sldMasterMk cId="1545509450" sldId="2147483648"/>
              <pc:sldLayoutMk cId="2497470206" sldId="2147483653"/>
              <ac:spMk id="3"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2497470206" sldId="2147483653"/>
              <ac:spMk id="4"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2497470206" sldId="2147483653"/>
              <ac:spMk id="5"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2497470206" sldId="2147483653"/>
              <ac:spMk id="6" creationId="{00000000-0000-0000-0000-000000000000}"/>
            </ac:spMkLst>
          </pc:spChg>
        </pc:sldLayoutChg>
        <pc:sldLayoutChg chg="modSp">
          <pc:chgData name="marcos aurelio gularte de castro" userId="67f50566e2aee3b4" providerId="LiveId" clId="{FCA0D755-CD6E-9C4F-A55A-C00509BC7E16}" dt="2020-09-29T14:44:27.934" v="0"/>
          <pc:sldLayoutMkLst>
            <pc:docMk/>
            <pc:sldMasterMk cId="1545509450" sldId="2147483648"/>
            <pc:sldLayoutMk cId="3447396699" sldId="2147483656"/>
          </pc:sldLayoutMkLst>
          <pc:spChg chg="mod">
            <ac:chgData name="marcos aurelio gularte de castro" userId="67f50566e2aee3b4" providerId="LiveId" clId="{FCA0D755-CD6E-9C4F-A55A-C00509BC7E16}" dt="2020-09-29T14:44:27.934" v="0"/>
            <ac:spMkLst>
              <pc:docMk/>
              <pc:sldMasterMk cId="1545509450" sldId="2147483648"/>
              <pc:sldLayoutMk cId="3447396699" sldId="2147483656"/>
              <ac:spMk id="2"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3447396699" sldId="2147483656"/>
              <ac:spMk id="3"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3447396699" sldId="2147483656"/>
              <ac:spMk id="4" creationId="{00000000-0000-0000-0000-000000000000}"/>
            </ac:spMkLst>
          </pc:spChg>
        </pc:sldLayoutChg>
        <pc:sldLayoutChg chg="modSp">
          <pc:chgData name="marcos aurelio gularte de castro" userId="67f50566e2aee3b4" providerId="LiveId" clId="{FCA0D755-CD6E-9C4F-A55A-C00509BC7E16}" dt="2020-09-29T14:44:27.934" v="0"/>
          <pc:sldLayoutMkLst>
            <pc:docMk/>
            <pc:sldMasterMk cId="1545509450" sldId="2147483648"/>
            <pc:sldLayoutMk cId="1794551561" sldId="2147483657"/>
          </pc:sldLayoutMkLst>
          <pc:spChg chg="mod">
            <ac:chgData name="marcos aurelio gularte de castro" userId="67f50566e2aee3b4" providerId="LiveId" clId="{FCA0D755-CD6E-9C4F-A55A-C00509BC7E16}" dt="2020-09-29T14:44:27.934" v="0"/>
            <ac:spMkLst>
              <pc:docMk/>
              <pc:sldMasterMk cId="1545509450" sldId="2147483648"/>
              <pc:sldLayoutMk cId="1794551561" sldId="2147483657"/>
              <ac:spMk id="2"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1794551561" sldId="2147483657"/>
              <ac:spMk id="3"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1794551561" sldId="2147483657"/>
              <ac:spMk id="4" creationId="{00000000-0000-0000-0000-000000000000}"/>
            </ac:spMkLst>
          </pc:spChg>
        </pc:sldLayoutChg>
        <pc:sldLayoutChg chg="modSp">
          <pc:chgData name="marcos aurelio gularte de castro" userId="67f50566e2aee3b4" providerId="LiveId" clId="{FCA0D755-CD6E-9C4F-A55A-C00509BC7E16}" dt="2020-09-29T14:44:27.934" v="0"/>
          <pc:sldLayoutMkLst>
            <pc:docMk/>
            <pc:sldMasterMk cId="1545509450" sldId="2147483648"/>
            <pc:sldLayoutMk cId="151612245" sldId="2147483659"/>
          </pc:sldLayoutMkLst>
          <pc:spChg chg="mod">
            <ac:chgData name="marcos aurelio gularte de castro" userId="67f50566e2aee3b4" providerId="LiveId" clId="{FCA0D755-CD6E-9C4F-A55A-C00509BC7E16}" dt="2020-09-29T14:44:27.934" v="0"/>
            <ac:spMkLst>
              <pc:docMk/>
              <pc:sldMasterMk cId="1545509450" sldId="2147483648"/>
              <pc:sldLayoutMk cId="151612245" sldId="2147483659"/>
              <ac:spMk id="2" creationId="{00000000-0000-0000-0000-000000000000}"/>
            </ac:spMkLst>
          </pc:spChg>
          <pc:spChg chg="mod">
            <ac:chgData name="marcos aurelio gularte de castro" userId="67f50566e2aee3b4" providerId="LiveId" clId="{FCA0D755-CD6E-9C4F-A55A-C00509BC7E16}" dt="2020-09-29T14:44:27.934" v="0"/>
            <ac:spMkLst>
              <pc:docMk/>
              <pc:sldMasterMk cId="1545509450" sldId="2147483648"/>
              <pc:sldLayoutMk cId="151612245" sldId="2147483659"/>
              <ac:spMk id="3" creationId="{00000000-0000-0000-0000-000000000000}"/>
            </ac:spMkLst>
          </pc:spChg>
        </pc:sldLayoutChg>
      </pc:sldMasterChg>
      <pc:sldMasterChg chg="modSldLayout">
        <pc:chgData name="marcos aurelio gularte de castro" userId="67f50566e2aee3b4" providerId="LiveId" clId="{FCA0D755-CD6E-9C4F-A55A-C00509BC7E16}" dt="2020-09-29T14:49:31.115" v="48" actId="478"/>
        <pc:sldMasterMkLst>
          <pc:docMk/>
          <pc:sldMasterMk cId="2124604658" sldId="2147483660"/>
        </pc:sldMasterMkLst>
        <pc:sldLayoutChg chg="delSp mod">
          <pc:chgData name="marcos aurelio gularte de castro" userId="67f50566e2aee3b4" providerId="LiveId" clId="{FCA0D755-CD6E-9C4F-A55A-C00509BC7E16}" dt="2020-09-29T14:49:31.115" v="48" actId="478"/>
          <pc:sldLayoutMkLst>
            <pc:docMk/>
            <pc:sldMasterMk cId="2124604658" sldId="2147483660"/>
            <pc:sldLayoutMk cId="1501366334" sldId="2147483669"/>
          </pc:sldLayoutMkLst>
          <pc:spChg chg="del">
            <ac:chgData name="marcos aurelio gularte de castro" userId="67f50566e2aee3b4" providerId="LiveId" clId="{FCA0D755-CD6E-9C4F-A55A-C00509BC7E16}" dt="2020-09-29T14:49:31.115" v="48" actId="478"/>
            <ac:spMkLst>
              <pc:docMk/>
              <pc:sldMasterMk cId="2124604658" sldId="2147483660"/>
              <pc:sldLayoutMk cId="1501366334" sldId="2147483669"/>
              <ac:spMk id="7" creationId="{A0B58523-0700-144C-9519-1BD01E44796E}"/>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56F843-9408-3647-A701-956AE2B40821}" type="datetimeFigureOut">
              <a:rPr lang="en-US" smtClean="0"/>
              <a:t>12/21/20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F6379B-A906-4543-AA54-BD968F156A32}" type="slidenum">
              <a:rPr lang="en-US" smtClean="0"/>
              <a:t>‹nº›</a:t>
            </a:fld>
            <a:endParaRPr lang="en-US"/>
          </a:p>
        </p:txBody>
      </p:sp>
    </p:spTree>
    <p:extLst>
      <p:ext uri="{BB962C8B-B14F-4D97-AF65-F5344CB8AC3E}">
        <p14:creationId xmlns:p14="http://schemas.microsoft.com/office/powerpoint/2010/main" val="10403479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1</a:t>
            </a:fld>
            <a:endParaRPr lang="en-US"/>
          </a:p>
        </p:txBody>
      </p:sp>
    </p:spTree>
    <p:extLst>
      <p:ext uri="{BB962C8B-B14F-4D97-AF65-F5344CB8AC3E}">
        <p14:creationId xmlns:p14="http://schemas.microsoft.com/office/powerpoint/2010/main" val="1052323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1200" b="1" dirty="0">
                <a:solidFill>
                  <a:srgbClr val="000090"/>
                </a:solidFill>
                <a:effectLst>
                  <a:outerShdw blurRad="38100" dist="38100" dir="2700000" algn="tl">
                    <a:srgbClr val="000000">
                      <a:alpha val="43137"/>
                    </a:srgbClr>
                  </a:outerShdw>
                </a:effectLst>
              </a:rPr>
              <a:t>La culpa está asociada a un determinado suceso del pasado. Algunas veces una imagen o un breve evento tiende a ser mentalmente repetido. </a:t>
            </a:r>
            <a:r>
              <a:rPr lang="es-ES_tradnl" sz="1200" dirty="0"/>
              <a:t>En otras ocasiones, este asume la forma de un recuerdo repentino que invade la mente o que ocurre en sueños o pesadillas. La imagen del adolescente José rogando por su vida a sus hermanos mayores debe haberse repetido muchas veces en la mente de los hijos de Jacob (</a:t>
            </a:r>
            <a:r>
              <a:rPr lang="es-ES_tradnl" sz="1200" dirty="0" err="1"/>
              <a:t>Gén</a:t>
            </a:r>
            <a:r>
              <a:rPr lang="es-ES_tradnl" sz="1200" dirty="0"/>
              <a:t>. 42:21).</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10</a:t>
            </a:fld>
            <a:endParaRPr lang="en-US"/>
          </a:p>
        </p:txBody>
      </p:sp>
    </p:spTree>
    <p:extLst>
      <p:ext uri="{BB962C8B-B14F-4D97-AF65-F5344CB8AC3E}">
        <p14:creationId xmlns:p14="http://schemas.microsoft.com/office/powerpoint/2010/main" val="3655464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dirty="0"/>
              <a:t>Las personas afectadas por la culpa piensan en ella repetidas veces, lamentando su acción y mostrando miedo de las consecuencias y culpándose a sí mismas. Este rumiar produce mucho sufrimiento, frustración e ira contra sí mismo por no haber actuado de forma diferente</a:t>
            </a:r>
            <a:r>
              <a:rPr lang="pt-BR" sz="1200" kern="1200" dirty="0">
                <a:solidFill>
                  <a:schemeClr val="tx1"/>
                </a:solidFill>
                <a:effectLst/>
                <a:latin typeface="+mn-lt"/>
                <a:ea typeface="+mn-ea"/>
                <a:cs typeface="+mn-cs"/>
              </a:rPr>
              <a:t>. </a:t>
            </a:r>
            <a:r>
              <a:rPr lang="es-ES_tradnl" sz="1200" kern="1200" noProof="0" dirty="0" err="1">
                <a:solidFill>
                  <a:schemeClr val="tx1"/>
                </a:solidFill>
                <a:effectLst/>
                <a:latin typeface="+mn-lt"/>
                <a:ea typeface="+mn-ea"/>
                <a:cs typeface="+mn-cs"/>
              </a:rPr>
              <a:t>Gén</a:t>
            </a:r>
            <a:r>
              <a:rPr lang="es-ES_tradnl" sz="1200" kern="1200" noProof="0" dirty="0">
                <a:solidFill>
                  <a:schemeClr val="tx1"/>
                </a:solidFill>
                <a:effectLst/>
                <a:latin typeface="+mn-lt"/>
                <a:ea typeface="+mn-ea"/>
                <a:cs typeface="+mn-cs"/>
              </a:rPr>
              <a:t>.</a:t>
            </a:r>
            <a:r>
              <a:rPr lang="es-ES_tradnl" sz="1200" kern="1200" baseline="0" noProof="0" dirty="0">
                <a:solidFill>
                  <a:schemeClr val="tx1"/>
                </a:solidFill>
                <a:effectLst/>
                <a:latin typeface="+mn-lt"/>
                <a:ea typeface="+mn-ea"/>
                <a:cs typeface="+mn-cs"/>
              </a:rPr>
              <a:t> 45:3.</a:t>
            </a:r>
            <a:endParaRPr lang="es-ES_tradnl" noProof="0" dirty="0"/>
          </a:p>
        </p:txBody>
      </p:sp>
      <p:sp>
        <p:nvSpPr>
          <p:cNvPr id="4" name="Slide Number Placeholder 3"/>
          <p:cNvSpPr>
            <a:spLocks noGrp="1"/>
          </p:cNvSpPr>
          <p:nvPr>
            <p:ph type="sldNum" sz="quarter" idx="10"/>
          </p:nvPr>
        </p:nvSpPr>
        <p:spPr/>
        <p:txBody>
          <a:bodyPr/>
          <a:lstStyle/>
          <a:p>
            <a:fld id="{F0F6379B-A906-4543-AA54-BD968F156A32}" type="slidenum">
              <a:rPr lang="en-US" smtClean="0"/>
              <a:t>11</a:t>
            </a:fld>
            <a:endParaRPr lang="en-US"/>
          </a:p>
        </p:txBody>
      </p:sp>
    </p:spTree>
    <p:extLst>
      <p:ext uri="{BB962C8B-B14F-4D97-AF65-F5344CB8AC3E}">
        <p14:creationId xmlns:p14="http://schemas.microsoft.com/office/powerpoint/2010/main" val="2143348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El carácter noble de José emerge y él ofrece perdón e incentiva a los hermanos a dejar de estar enojados consigo mismos. Él les asegura que sus acciones tuvieron que ver con el propósito de Dios de salvar muchas vidas. Sin embargo, el hecho de que Dios haya usado esa acción maligna</a:t>
            </a:r>
            <a:r>
              <a:rPr lang="es-ES_tradnl" sz="1200" kern="1200" baseline="0" dirty="0">
                <a:solidFill>
                  <a:schemeClr val="tx1"/>
                </a:solidFill>
                <a:effectLst/>
                <a:latin typeface="+mn-lt"/>
                <a:ea typeface="+mn-ea"/>
                <a:cs typeface="+mn-cs"/>
              </a:rPr>
              <a:t> para el bien, no cambió el hecho de que eran culpables de un crimen horrible.</a:t>
            </a:r>
            <a:endParaRPr lang="pt-BR" sz="1200" kern="1200" baseline="0" dirty="0">
              <a:solidFill>
                <a:schemeClr val="tx1"/>
              </a:solidFill>
              <a:effectLst/>
              <a:latin typeface="+mn-lt"/>
              <a:ea typeface="+mn-ea"/>
              <a:cs typeface="+mn-cs"/>
            </a:endParaRPr>
          </a:p>
          <a:p>
            <a:endParaRPr lang="pt-BR"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¿Cómo la</a:t>
            </a:r>
            <a:r>
              <a:rPr lang="es-ES_tradnl" sz="1200" b="1" kern="1200" baseline="0" dirty="0">
                <a:solidFill>
                  <a:schemeClr val="tx1"/>
                </a:solidFill>
                <a:effectLst/>
                <a:latin typeface="+mn-lt"/>
                <a:ea typeface="+mn-ea"/>
                <a:cs typeface="+mn-cs"/>
              </a:rPr>
              <a:t> obediencia, en estos versículos, nos ayudan a lidiar con la culpa? Santiago 5:16; 1 Juan 1:9.</a:t>
            </a:r>
          </a:p>
          <a:p>
            <a:endParaRPr lang="es-ES_tradnl" sz="1200" b="1" kern="1200" baseline="0" noProof="0" dirty="0">
              <a:solidFill>
                <a:schemeClr val="tx1"/>
              </a:solidFill>
              <a:effectLst/>
              <a:latin typeface="+mn-lt"/>
              <a:ea typeface="+mn-ea"/>
              <a:cs typeface="+mn-cs"/>
            </a:endParaRPr>
          </a:p>
          <a:p>
            <a:r>
              <a:rPr lang="es-ES_tradnl" sz="1200" b="0" kern="1200" baseline="0" noProof="0" dirty="0">
                <a:solidFill>
                  <a:schemeClr val="tx1"/>
                </a:solidFill>
                <a:effectLst/>
                <a:latin typeface="+mn-lt"/>
                <a:ea typeface="+mn-ea"/>
                <a:cs typeface="+mn-cs"/>
              </a:rPr>
              <a:t>Todos los pecados traen dolor al pecador y a Dios. Muchos pecados también involucran otras personas. Cada lado del triángulo (Dios – los demás – y yo) debe ser atendido a fin de llegar a la resolución de las transgresiones del pasado. Juan nos dice que Dios está preparado para perdonarnos y purificarnos de la injusticia. Además, Santiago nos dice que confesemos nuestros pecados los unos a los otros; deberíamos hacer eso, especialmente a aquellos contra quienes actuamos mal.</a:t>
            </a:r>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t>12</a:t>
            </a:fld>
            <a:endParaRPr lang="en-US"/>
          </a:p>
        </p:txBody>
      </p:sp>
    </p:spTree>
    <p:extLst>
      <p:ext uri="{BB962C8B-B14F-4D97-AF65-F5344CB8AC3E}">
        <p14:creationId xmlns:p14="http://schemas.microsoft.com/office/powerpoint/2010/main" val="391739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La confesión humilde es la única forma de estar libres de culpa. “Vuestros pecados pueden aparecer ante vosotros como montañas; pero si humilláis vuestro corazón, y los confesáis, creyendo en los méritos de un Salvador crucificado y resucitado, os perdonará y limpiará de toda injusticia[...]. [La obra de su justicia] es paz, y su efecto quietud y seguridad para siempre.</a:t>
            </a:r>
            <a:r>
              <a:rPr lang="es-ES_tradnl" sz="1200" kern="1200" baseline="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—Elena G. White, Hechos de los apóstoles, p. 452, 453.</a:t>
            </a:r>
          </a:p>
          <a:p>
            <a:pPr marL="0" marR="0" lvl="0" indent="0" algn="l" defTabSz="457200" rtl="0" eaLnBrk="1" fontAlgn="auto" latinLnBrk="0" hangingPunct="1">
              <a:lnSpc>
                <a:spcPct val="100000"/>
              </a:lnSpc>
              <a:spcBef>
                <a:spcPts val="0"/>
              </a:spcBef>
              <a:spcAft>
                <a:spcPts val="0"/>
              </a:spcAft>
              <a:buClrTx/>
              <a:buSzTx/>
              <a:buFontTx/>
              <a:buNone/>
              <a:tabLst/>
              <a:defRPr/>
            </a:pPr>
            <a:endParaRPr lang="pt-BR" sz="1200" kern="120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¿Qué necesita confesar para experimentar estas promesas?</a:t>
            </a:r>
            <a:endParaRPr lang="es-ES_tradnl" noProof="0" dirty="0"/>
          </a:p>
        </p:txBody>
      </p:sp>
      <p:sp>
        <p:nvSpPr>
          <p:cNvPr id="4" name="Slide Number Placeholder 3"/>
          <p:cNvSpPr>
            <a:spLocks noGrp="1"/>
          </p:cNvSpPr>
          <p:nvPr>
            <p:ph type="sldNum" sz="quarter" idx="10"/>
          </p:nvPr>
        </p:nvSpPr>
        <p:spPr/>
        <p:txBody>
          <a:bodyPr/>
          <a:lstStyle/>
          <a:p>
            <a:fld id="{F0F6379B-A906-4543-AA54-BD968F156A32}" type="slidenum">
              <a:rPr lang="en-US" smtClean="0"/>
              <a:t>13</a:t>
            </a:fld>
            <a:endParaRPr lang="en-US"/>
          </a:p>
        </p:txBody>
      </p:sp>
    </p:spTree>
    <p:extLst>
      <p:ext uri="{BB962C8B-B14F-4D97-AF65-F5344CB8AC3E}">
        <p14:creationId xmlns:p14="http://schemas.microsoft.com/office/powerpoint/2010/main" val="2834713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Agotamiento de las fuerzas</a:t>
            </a:r>
          </a:p>
          <a:p>
            <a:r>
              <a:rPr lang="es-ES_tradnl" sz="1200" b="1" kern="1200" dirty="0">
                <a:solidFill>
                  <a:schemeClr val="tx1"/>
                </a:solidFill>
                <a:effectLst/>
                <a:latin typeface="+mn-lt"/>
                <a:ea typeface="+mn-ea"/>
                <a:cs typeface="+mn-cs"/>
              </a:rPr>
              <a:t>Lea el Salmo 32. ¿Qué nos enseña con respecto a la culpa y la confesión? ¿Qué quería decir David con “guardar silencio”? ¿Qué ocurre cuando quedamos calados? ¿Cuál fue la solución de David para la culpa?</a:t>
            </a:r>
          </a:p>
        </p:txBody>
      </p:sp>
      <p:sp>
        <p:nvSpPr>
          <p:cNvPr id="4" name="Slide Number Placeholder 3"/>
          <p:cNvSpPr>
            <a:spLocks noGrp="1"/>
          </p:cNvSpPr>
          <p:nvPr>
            <p:ph type="sldNum" sz="quarter" idx="10"/>
          </p:nvPr>
        </p:nvSpPr>
        <p:spPr/>
        <p:txBody>
          <a:bodyPr/>
          <a:lstStyle/>
          <a:p>
            <a:fld id="{F0F6379B-A906-4543-AA54-BD968F156A32}" type="slidenum">
              <a:rPr lang="en-US" smtClean="0"/>
              <a:t>14</a:t>
            </a:fld>
            <a:endParaRPr lang="en-US"/>
          </a:p>
        </p:txBody>
      </p:sp>
    </p:spTree>
    <p:extLst>
      <p:ext uri="{BB962C8B-B14F-4D97-AF65-F5344CB8AC3E}">
        <p14:creationId xmlns:p14="http://schemas.microsoft.com/office/powerpoint/2010/main" val="288194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noProof="0" dirty="0">
                <a:solidFill>
                  <a:schemeClr val="tx1"/>
                </a:solidFill>
                <a:effectLst/>
                <a:latin typeface="+mn-lt"/>
                <a:ea typeface="+mn-ea"/>
                <a:cs typeface="+mn-cs"/>
              </a:rPr>
              <a:t>La confesión honesta es buena para el alma y, aparentemente,</a:t>
            </a:r>
            <a:r>
              <a:rPr lang="es-ES_tradnl" sz="1200" kern="1200" baseline="0" noProof="0" dirty="0">
                <a:solidFill>
                  <a:schemeClr val="tx1"/>
                </a:solidFill>
                <a:effectLst/>
                <a:latin typeface="+mn-lt"/>
                <a:ea typeface="+mn-ea"/>
                <a:cs typeface="+mn-cs"/>
              </a:rPr>
              <a:t> también al cuerpo. El lenguaje de David claramente sugiere que su estado mental de culpa también le estaba provocando dolor: “mis huesos se fueron consumiendo” (v. 3, NVI) y “Mi fuerza se fue debilitando” (v. 4, NVI). En nuestros días, los profesionales de la salud reconocen la íntima relación entre el estrés psicológico y las enfermedades físicas. La expresión “enfermedad psicosomática”, hace décadas, es parte del lenguaje de los profesionales de la salud y hace referencia a síntomas físicos provocados, en gran parte, por procesos psicológicos. Recientemente, el campo de la </a:t>
            </a:r>
            <a:r>
              <a:rPr lang="es-ES_tradnl" sz="1200" kern="1200" baseline="0" noProof="0" dirty="0" err="1">
                <a:solidFill>
                  <a:schemeClr val="tx1"/>
                </a:solidFill>
                <a:effectLst/>
                <a:latin typeface="+mn-lt"/>
                <a:ea typeface="+mn-ea"/>
                <a:cs typeface="+mn-cs"/>
              </a:rPr>
              <a:t>psiconeuroinmunología</a:t>
            </a:r>
            <a:r>
              <a:rPr lang="es-ES_tradnl" sz="1200" kern="1200" baseline="0" noProof="0" dirty="0">
                <a:solidFill>
                  <a:schemeClr val="tx1"/>
                </a:solidFill>
                <a:effectLst/>
                <a:latin typeface="+mn-lt"/>
                <a:ea typeface="+mn-ea"/>
                <a:cs typeface="+mn-cs"/>
              </a:rPr>
              <a:t> identificó el papel clave que las condiciones mentales desempeñan en la protección de nuestro cuerpo al exponerlo a la enfermedad.</a:t>
            </a:r>
            <a:r>
              <a:rPr lang="pt-BR" sz="1200" kern="1200" dirty="0">
                <a:solidFill>
                  <a:schemeClr val="tx1"/>
                </a:solidFill>
                <a:effectLst/>
                <a:latin typeface="+mn-lt"/>
                <a:ea typeface="+mn-ea"/>
                <a:cs typeface="+mn-cs"/>
              </a:rPr>
              <a:t> </a:t>
            </a:r>
          </a:p>
          <a:p>
            <a:r>
              <a:rPr lang="pt-BR" sz="1200" kern="120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15</a:t>
            </a:fld>
            <a:endParaRPr lang="en-US"/>
          </a:p>
        </p:txBody>
      </p:sp>
    </p:spTree>
    <p:extLst>
      <p:ext uri="{BB962C8B-B14F-4D97-AF65-F5344CB8AC3E}">
        <p14:creationId xmlns:p14="http://schemas.microsoft.com/office/powerpoint/2010/main" val="1615398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noProof="0" dirty="0">
                <a:solidFill>
                  <a:schemeClr val="tx1"/>
                </a:solidFill>
                <a:effectLst/>
                <a:latin typeface="+mn-lt"/>
                <a:ea typeface="+mn-ea"/>
                <a:cs typeface="+mn-cs"/>
              </a:rPr>
              <a:t>La culpa, como cualquier otra emoción adversa, provoca deterioro inmediato en el comportamiento y puede, a largo plazo, destruir la salud física. Pero para aquellos que conocen al Señor, no hay necesidad de colocarse en situación de riesgo. El testimonio de David revela el antídoto para la culpa: “Pero te confesé mi pecado,[…] y tú perdonaste mi maldad y mi pecado” (v. 5, NVI). </a:t>
            </a:r>
          </a:p>
          <a:p>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Por lo tanto,</a:t>
            </a:r>
            <a:r>
              <a:rPr lang="es-ES_tradnl" sz="1200" kern="1200" baseline="0" noProof="0" dirty="0">
                <a:solidFill>
                  <a:schemeClr val="tx1"/>
                </a:solidFill>
                <a:effectLst/>
                <a:latin typeface="+mn-lt"/>
                <a:ea typeface="+mn-ea"/>
                <a:cs typeface="+mn-cs"/>
              </a:rPr>
              <a:t> la vergüenza, el remordimiento y la desesperación causados por la culpa pueden desaparecer por medio del maravilloso perdón de Dios, y la alegría y felicidad toman su lugar (v. 11).</a:t>
            </a:r>
          </a:p>
          <a:p>
            <a:endParaRPr lang="es-ES_tradnl" sz="1200" kern="1200" baseline="0" noProof="0" dirty="0">
              <a:solidFill>
                <a:schemeClr val="tx1"/>
              </a:solidFill>
              <a:effectLst/>
              <a:latin typeface="+mn-lt"/>
              <a:ea typeface="+mn-ea"/>
              <a:cs typeface="+mn-cs"/>
            </a:endParaRPr>
          </a:p>
          <a:p>
            <a:pPr marL="171450" indent="-171450">
              <a:buFont typeface="Arial" panose="020B0604020202020204" pitchFamily="34" charset="0"/>
              <a:buChar char="•"/>
            </a:pPr>
            <a:r>
              <a:rPr lang="es-ES_tradnl" sz="1200" b="1" kern="1200" baseline="0" noProof="0" dirty="0">
                <a:solidFill>
                  <a:schemeClr val="tx1"/>
                </a:solidFill>
                <a:effectLst/>
                <a:latin typeface="+mn-lt"/>
                <a:ea typeface="+mn-ea"/>
                <a:cs typeface="+mn-cs"/>
              </a:rPr>
              <a:t>Lea 1 Timoteo 4:1, 2. ¿Qué quiere decir por “consciencia encallecida”?</a:t>
            </a:r>
            <a:endParaRPr lang="es-ES_tradnl" sz="1200" b="1" kern="1200" noProof="0" dirty="0">
              <a:solidFill>
                <a:schemeClr val="tx1"/>
              </a:solidFill>
              <a:effectLst/>
              <a:latin typeface="+mn-lt"/>
              <a:ea typeface="+mn-ea"/>
              <a:cs typeface="+mn-cs"/>
            </a:endParaRPr>
          </a:p>
          <a:p>
            <a:r>
              <a:rPr lang="es-ES_tradnl" sz="1200" i="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r>
              <a:rPr lang="es-ES_tradnl" sz="1200" b="0" kern="1200" noProof="0" dirty="0">
                <a:solidFill>
                  <a:schemeClr val="tx1"/>
                </a:solidFill>
                <a:effectLst/>
                <a:latin typeface="+mn-lt"/>
                <a:ea typeface="+mn-ea"/>
                <a:cs typeface="+mn-cs"/>
              </a:rPr>
              <a:t>Pablo advirtió a Timoteo sobre individuos que enseñarían doctrinas extrañas a</a:t>
            </a:r>
            <a:r>
              <a:rPr lang="es-ES_tradnl" sz="1200" b="0" kern="1200" baseline="0" noProof="0" dirty="0">
                <a:solidFill>
                  <a:schemeClr val="tx1"/>
                </a:solidFill>
                <a:effectLst/>
                <a:latin typeface="+mn-lt"/>
                <a:ea typeface="+mn-ea"/>
                <a:cs typeface="+mn-cs"/>
              </a:rPr>
              <a:t> los fieles.. Ellos harían eso porque su consciencia había sido cauterizada con un hierro caliente. De la misma forma como el fuego puede quemar terminaciones nerviosas y dejar ciertas partes del cuerpo sensibles, la consciencia también puede ser cauterizada por: (a) violación repetida de los principios correctos hasta que no queda ningún sentido de equivocación, (b) fuerte influencia del ambiente que puede hacer que alguien vea las cosas equivocadas con indiferencia o incluso como buenas.</a:t>
            </a:r>
            <a:endParaRPr lang="es-ES_tradnl" sz="1200" b="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t>16</a:t>
            </a:fld>
            <a:endParaRPr lang="en-US"/>
          </a:p>
        </p:txBody>
      </p:sp>
    </p:spTree>
    <p:extLst>
      <p:ext uri="{BB962C8B-B14F-4D97-AF65-F5344CB8AC3E}">
        <p14:creationId xmlns:p14="http://schemas.microsoft.com/office/powerpoint/2010/main" val="3361046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s-ES_tradnl" sz="1200" b="1" kern="1200" dirty="0">
                <a:solidFill>
                  <a:schemeClr val="tx1"/>
                </a:solidFill>
                <a:effectLst/>
                <a:latin typeface="+mn-lt"/>
                <a:ea typeface="+mn-ea"/>
                <a:cs typeface="+mn-cs"/>
              </a:rPr>
              <a:t>¿Qué cosas le incomodaban antiguamente y ya no le incomodan más? Si ese fuera el caso, ¿será que eso es el resultado de una consciencia cauterizada? De un paso atrás y mire bien lo que hace que no incomodan su consciencia, pero que tal vez deberían hacerlo. </a:t>
            </a:r>
          </a:p>
        </p:txBody>
      </p:sp>
      <p:sp>
        <p:nvSpPr>
          <p:cNvPr id="4" name="Slide Number Placeholder 3"/>
          <p:cNvSpPr>
            <a:spLocks noGrp="1"/>
          </p:cNvSpPr>
          <p:nvPr>
            <p:ph type="sldNum" sz="quarter" idx="10"/>
          </p:nvPr>
        </p:nvSpPr>
        <p:spPr/>
        <p:txBody>
          <a:bodyPr/>
          <a:lstStyle/>
          <a:p>
            <a:fld id="{F0F6379B-A906-4543-AA54-BD968F156A32}" type="slidenum">
              <a:rPr lang="en-US" smtClean="0"/>
              <a:t>17</a:t>
            </a:fld>
            <a:endParaRPr lang="en-US"/>
          </a:p>
        </p:txBody>
      </p:sp>
    </p:spTree>
    <p:extLst>
      <p:ext uri="{BB962C8B-B14F-4D97-AF65-F5344CB8AC3E}">
        <p14:creationId xmlns:p14="http://schemas.microsoft.com/office/powerpoint/2010/main" val="4100855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dirty="0">
                <a:solidFill>
                  <a:schemeClr val="tx1"/>
                </a:solidFill>
                <a:effectLst/>
                <a:latin typeface="+mn-lt"/>
                <a:ea typeface="+mn-ea"/>
                <a:cs typeface="+mn-cs"/>
              </a:rPr>
              <a:t>Llanto amargo</a:t>
            </a:r>
            <a:endParaRPr lang="es-ES_tradnl"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Una de las mayores manifestaciones de culpa aparece en Mateo 26:75. ¿Por qué el sentimiento de culpa de Pedro fue tan grande? ¿Ya tuvo una experiencia semejante? Si es así, ¿qué aprendió con eso que puede ayudarle a evitar un error semejante? </a:t>
            </a:r>
          </a:p>
          <a:p>
            <a:pPr marL="0" indent="0">
              <a:buFont typeface="Arial"/>
              <a:buNone/>
            </a:pPr>
            <a:endParaRPr lang="pt-BR" sz="1200" b="1" kern="1200" noProof="0" dirty="0">
              <a:solidFill>
                <a:schemeClr val="tx1"/>
              </a:solidFill>
              <a:effectLst/>
              <a:latin typeface="+mn-lt"/>
              <a:ea typeface="+mn-ea"/>
              <a:cs typeface="+mn-cs"/>
            </a:endParaRPr>
          </a:p>
          <a:p>
            <a:pPr marL="0" indent="0">
              <a:buFont typeface="Arial"/>
              <a:buNone/>
            </a:pPr>
            <a:r>
              <a:rPr lang="es-ES_tradnl" sz="1200" b="0" kern="1200" noProof="0" dirty="0">
                <a:solidFill>
                  <a:schemeClr val="tx1"/>
                </a:solidFill>
                <a:effectLst/>
                <a:latin typeface="+mn-lt"/>
                <a:ea typeface="+mn-ea"/>
                <a:cs typeface="+mn-cs"/>
              </a:rPr>
              <a:t>En</a:t>
            </a:r>
            <a:r>
              <a:rPr lang="es-ES_tradnl" sz="1200" b="0" kern="1200" baseline="0" noProof="0" dirty="0">
                <a:solidFill>
                  <a:schemeClr val="tx1"/>
                </a:solidFill>
                <a:effectLst/>
                <a:latin typeface="+mn-lt"/>
                <a:ea typeface="+mn-ea"/>
                <a:cs typeface="+mn-cs"/>
              </a:rPr>
              <a:t> dos ocasiones Pedro afirmó su propósito de permanecer firme y de nunca negar al Maestro. Su segunda afirmación fue hecha incluso después que el Señor predijera que Pedro lo negaría </a:t>
            </a:r>
            <a:r>
              <a:rPr lang="es-ES_tradnl" sz="1200" b="0" kern="1200" baseline="0" noProof="0" dirty="0" err="1">
                <a:solidFill>
                  <a:schemeClr val="tx1"/>
                </a:solidFill>
                <a:effectLst/>
                <a:latin typeface="+mn-lt"/>
                <a:ea typeface="+mn-ea"/>
                <a:cs typeface="+mn-cs"/>
              </a:rPr>
              <a:t>três</a:t>
            </a:r>
            <a:r>
              <a:rPr lang="es-ES_tradnl" sz="1200" b="0" kern="1200" baseline="0" noProof="0" dirty="0">
                <a:solidFill>
                  <a:schemeClr val="tx1"/>
                </a:solidFill>
                <a:effectLst/>
                <a:latin typeface="+mn-lt"/>
                <a:ea typeface="+mn-ea"/>
                <a:cs typeface="+mn-cs"/>
              </a:rPr>
              <a:t> veces aquella noche. Horas después, dos mujeres identificaron a Pedro como uno de los doce discípulos de Jesús y él negó al Señor dos veces. Entonces un grupo de siervos de la casa del </a:t>
            </a:r>
            <a:r>
              <a:rPr lang="es-ES_tradnl" sz="1200" b="0" kern="1200" baseline="0" noProof="0" dirty="0" err="1">
                <a:solidFill>
                  <a:schemeClr val="tx1"/>
                </a:solidFill>
                <a:effectLst/>
                <a:latin typeface="+mn-lt"/>
                <a:ea typeface="+mn-ea"/>
                <a:cs typeface="+mn-cs"/>
              </a:rPr>
              <a:t>Sumosacerdote</a:t>
            </a:r>
            <a:r>
              <a:rPr lang="es-ES_tradnl" sz="1200" b="0" kern="1200" baseline="0" noProof="0" dirty="0">
                <a:solidFill>
                  <a:schemeClr val="tx1"/>
                </a:solidFill>
                <a:effectLst/>
                <a:latin typeface="+mn-lt"/>
                <a:ea typeface="+mn-ea"/>
                <a:cs typeface="+mn-cs"/>
              </a:rPr>
              <a:t> lo identifico y él exclamó: “No lo soy” (Juan 18:25, NVI). Note que los acusadores (menores, mujeres, siervos) eran considerados como la clase más baja de la </a:t>
            </a:r>
            <a:r>
              <a:rPr lang="es-ES_tradnl" sz="1200" b="0" kern="1200" baseline="0" noProof="0" dirty="0" err="1">
                <a:solidFill>
                  <a:schemeClr val="tx1"/>
                </a:solidFill>
                <a:effectLst/>
                <a:latin typeface="+mn-lt"/>
                <a:ea typeface="+mn-ea"/>
                <a:cs typeface="+mn-cs"/>
              </a:rPr>
              <a:t>sociedade</a:t>
            </a:r>
            <a:r>
              <a:rPr lang="es-ES_tradnl" sz="1200" b="0" kern="1200" baseline="0" noProof="0" dirty="0">
                <a:solidFill>
                  <a:schemeClr val="tx1"/>
                </a:solidFill>
                <a:effectLst/>
                <a:latin typeface="+mn-lt"/>
                <a:ea typeface="+mn-ea"/>
                <a:cs typeface="+mn-cs"/>
              </a:rPr>
              <a:t> en el contexto. Esto debe haber aumentado la vergüenza y la culpa posteriormente sobre Pedro.</a:t>
            </a:r>
            <a:endParaRPr lang="es-ES_tradnl" sz="1200" kern="1200" noProof="0" dirty="0">
              <a:solidFill>
                <a:schemeClr val="tx1"/>
              </a:solidFill>
              <a:effectLst/>
              <a:latin typeface="+mn-lt"/>
              <a:ea typeface="+mn-ea"/>
              <a:cs typeface="+mn-cs"/>
            </a:endParaRPr>
          </a:p>
          <a:p>
            <a:endParaRPr lang="es-ES_tradnl" noProof="0" dirty="0"/>
          </a:p>
        </p:txBody>
      </p:sp>
      <p:sp>
        <p:nvSpPr>
          <p:cNvPr id="4" name="Slide Number Placeholder 3"/>
          <p:cNvSpPr>
            <a:spLocks noGrp="1"/>
          </p:cNvSpPr>
          <p:nvPr>
            <p:ph type="sldNum" sz="quarter" idx="10"/>
          </p:nvPr>
        </p:nvSpPr>
        <p:spPr/>
        <p:txBody>
          <a:bodyPr/>
          <a:lstStyle/>
          <a:p>
            <a:fld id="{F0F6379B-A906-4543-AA54-BD968F156A32}" type="slidenum">
              <a:rPr lang="en-US" smtClean="0"/>
              <a:t>18</a:t>
            </a:fld>
            <a:endParaRPr lang="en-US"/>
          </a:p>
        </p:txBody>
      </p:sp>
    </p:spTree>
    <p:extLst>
      <p:ext uri="{BB962C8B-B14F-4D97-AF65-F5344CB8AC3E}">
        <p14:creationId xmlns:p14="http://schemas.microsoft.com/office/powerpoint/2010/main" val="3898184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0913" y="350838"/>
            <a:ext cx="4889500" cy="2751137"/>
          </a:xfrm>
        </p:spPr>
      </p:sp>
      <p:sp>
        <p:nvSpPr>
          <p:cNvPr id="3" name="Notes Placeholder 2"/>
          <p:cNvSpPr>
            <a:spLocks noGrp="1"/>
          </p:cNvSpPr>
          <p:nvPr>
            <p:ph type="body" idx="1"/>
          </p:nvPr>
        </p:nvSpPr>
        <p:spPr>
          <a:xfrm>
            <a:off x="685800" y="3181367"/>
            <a:ext cx="5486400" cy="4871567"/>
          </a:xfrm>
        </p:spPr>
        <p:txBody>
          <a:bodyPr/>
          <a:lstStyle/>
          <a:p>
            <a:r>
              <a:rPr lang="es-ES_tradnl" sz="1200" b="1" kern="1200" dirty="0">
                <a:solidFill>
                  <a:schemeClr val="tx1"/>
                </a:solidFill>
                <a:effectLst/>
                <a:latin typeface="+mn-lt"/>
                <a:ea typeface="+mn-ea"/>
                <a:cs typeface="+mn-cs"/>
              </a:rPr>
              <a:t>El punto crucial, sin embargo, es que el llanto llevó a Pedro al arrepentimiento, al cambio de corazón y a la verdadera conversión, sin importar cuan doloroso fuese el proceso</a:t>
            </a:r>
            <a:r>
              <a:rPr lang="es-ES_tradnl" sz="1200" kern="1200" dirty="0">
                <a:solidFill>
                  <a:schemeClr val="tx1"/>
                </a:solidFill>
                <a:effectLst/>
                <a:latin typeface="+mn-lt"/>
                <a:ea typeface="+mn-ea"/>
                <a:cs typeface="+mn-cs"/>
              </a:rPr>
              <a:t>. Algunas veces, esto es lo que ocurre: necesitamos vernos a mostros mismos como realmente somos, ver lo que realmente está en nuestro corazón y de qué tipo de deslealtad somos capaces para entonces postrarnos como Pedro, ante el Señor.</a:t>
            </a:r>
          </a:p>
          <a:p>
            <a:r>
              <a:rPr lang="pt-BR" sz="1200" kern="1200" noProof="0" dirty="0">
                <a:solidFill>
                  <a:schemeClr val="tx1"/>
                </a:solidFill>
                <a:effectLst/>
                <a:latin typeface="+mn-lt"/>
                <a:ea typeface="+mn-ea"/>
                <a:cs typeface="+mn-cs"/>
              </a:rPr>
              <a:t> </a:t>
            </a:r>
          </a:p>
          <a:p>
            <a:r>
              <a:rPr lang="pt-BR" sz="1200" kern="12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Cegado por las lágrimas [Pedro] va a la soledad del Jardín de Getsemaní y se postra donde vio la forma abatida de su Salvador cuando brotaron gotas de sangre de sus poros debido a su gran agonía. Pedro recuerda con remordimiento que se quedó dormido cuando Jesús oró durante esas horas terribles. Su orgulloso corazón se quebranta, y lágrimas penitentes humedecen la tierra herbosa tan recientemente manchada por las gotas de sudor sanguinolento del querido Hijo de Dios. Dejó ese jardín como un hombre convertido. Estaba entonces listo para compadecerse de los tentados. Fue humillado y podía simpatizar con los débiles y errantes..</a:t>
            </a:r>
            <a:r>
              <a:rPr lang="pt-BR" sz="1200" kern="120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—Elena G. White</a:t>
            </a:r>
            <a:r>
              <a:rPr lang="es-ES_tradnl" sz="1200" i="1" kern="1200" noProof="0" dirty="0">
                <a:solidFill>
                  <a:schemeClr val="tx1"/>
                </a:solidFill>
                <a:effectLst/>
                <a:latin typeface="+mn-lt"/>
                <a:ea typeface="+mn-ea"/>
                <a:cs typeface="+mn-cs"/>
              </a:rPr>
              <a:t>, Testimonios para la iglesia, </a:t>
            </a:r>
            <a:r>
              <a:rPr lang="es-ES_tradnl" sz="1200" kern="1200" noProof="0" dirty="0">
                <a:solidFill>
                  <a:schemeClr val="tx1"/>
                </a:solidFill>
                <a:effectLst/>
                <a:latin typeface="+mn-lt"/>
                <a:ea typeface="+mn-ea"/>
                <a:cs typeface="+mn-cs"/>
              </a:rPr>
              <a:t>v. 3, p. 457.</a:t>
            </a:r>
          </a:p>
          <a:p>
            <a:r>
              <a:rPr lang="pt-BR"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La primera mitad del libro de Hechos proporciona un</a:t>
            </a:r>
            <a:r>
              <a:rPr lang="es-ES_tradnl" sz="1200" kern="1200" baseline="0" noProof="0" dirty="0">
                <a:solidFill>
                  <a:schemeClr val="tx1"/>
                </a:solidFill>
                <a:effectLst/>
                <a:latin typeface="+mn-lt"/>
                <a:ea typeface="+mn-ea"/>
                <a:cs typeface="+mn-cs"/>
              </a:rPr>
              <a:t> testimonio incuestionable de la transformación de Pedro. Su predicación, liderazgo y operación de milagros eran extraordinarios y llevaron a muchos a la salvación. Su obra también llevó a la fundación de la iglesia como cuerpo de Cristo. Su muerte, conforme fue anticipada por Jesús en Juan 21:18, fue recibida como una honra, y él murió de la misma forma que su Maestro.</a:t>
            </a:r>
            <a:endParaRPr lang="es-ES_tradnl" sz="1200" kern="1200" noProof="0" dirty="0">
              <a:solidFill>
                <a:schemeClr val="tx1"/>
              </a:solidFill>
              <a:effectLst/>
              <a:latin typeface="+mn-lt"/>
              <a:ea typeface="+mn-ea"/>
              <a:cs typeface="+mn-cs"/>
            </a:endParaRPr>
          </a:p>
          <a:p>
            <a:endParaRPr lang="pt-BR" sz="1200" kern="1200" baseline="0" noProof="0" dirty="0">
              <a:solidFill>
                <a:schemeClr val="tx1"/>
              </a:solidFill>
              <a:effectLst/>
              <a:latin typeface="+mn-lt"/>
              <a:ea typeface="+mn-ea"/>
              <a:cs typeface="+mn-cs"/>
            </a:endParaRPr>
          </a:p>
          <a:p>
            <a:pPr marL="171450" indent="-171450">
              <a:buFont typeface="Arial" panose="020B0604020202020204" pitchFamily="34" charset="0"/>
              <a:buChar char="•"/>
            </a:pPr>
            <a:r>
              <a:rPr lang="es-ES_tradnl" sz="1200" b="1" kern="1200" noProof="0" dirty="0">
                <a:solidFill>
                  <a:schemeClr val="tx1"/>
                </a:solidFill>
                <a:effectLst/>
                <a:latin typeface="+mn-lt"/>
                <a:ea typeface="+mn-ea"/>
                <a:cs typeface="+mn-cs"/>
              </a:rPr>
              <a:t>¿De qué forma sus fallas y fracasos lo hacen más sensible a las</a:t>
            </a:r>
            <a:r>
              <a:rPr lang="es-ES_tradnl" sz="1200" b="1" kern="1200" baseline="0" noProof="0" dirty="0">
                <a:solidFill>
                  <a:schemeClr val="tx1"/>
                </a:solidFill>
                <a:effectLst/>
                <a:latin typeface="+mn-lt"/>
                <a:ea typeface="+mn-ea"/>
                <a:cs typeface="+mn-cs"/>
              </a:rPr>
              <a:t> fallas y fracasos de otros</a:t>
            </a:r>
            <a:r>
              <a:rPr lang="es-ES_tradnl" sz="1200" b="1" kern="1200" noProof="0" dirty="0">
                <a:solidFill>
                  <a:schemeClr val="tx1"/>
                </a:solidFill>
                <a:effectLst/>
                <a:latin typeface="+mn-lt"/>
                <a:ea typeface="+mn-ea"/>
                <a:cs typeface="+mn-cs"/>
              </a:rPr>
              <a:t>? ¿Cómo puede aprender a ministrar, a partir de su dolor, a los demás en sus dolores?</a:t>
            </a:r>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t>19</a:t>
            </a:fld>
            <a:endParaRPr lang="en-US"/>
          </a:p>
        </p:txBody>
      </p:sp>
    </p:spTree>
    <p:extLst>
      <p:ext uri="{BB962C8B-B14F-4D97-AF65-F5344CB8AC3E}">
        <p14:creationId xmlns:p14="http://schemas.microsoft.com/office/powerpoint/2010/main" val="1149186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Lección 5</a:t>
            </a:r>
            <a:endParaRPr lang="es-ES_tradnl" sz="1200" kern="1200" noProof="0" dirty="0">
              <a:solidFill>
                <a:schemeClr val="tx1"/>
              </a:solidFill>
              <a:effectLst/>
              <a:latin typeface="+mn-lt"/>
              <a:ea typeface="+mn-ea"/>
              <a:cs typeface="+mn-cs"/>
            </a:endParaRPr>
          </a:p>
          <a:p>
            <a:r>
              <a:rPr lang="es-ES_tradnl" sz="1200" kern="1200" cap="all" noProof="0" dirty="0">
                <a:solidFill>
                  <a:schemeClr val="tx1"/>
                </a:solidFill>
                <a:effectLst/>
                <a:latin typeface="+mn-lt"/>
                <a:ea typeface="+mn-ea"/>
                <a:cs typeface="+mn-cs"/>
              </a:rPr>
              <a:t>CULPA</a:t>
            </a:r>
            <a:endParaRPr lang="es-ES_tradnl" sz="1200" kern="1200" noProof="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Lectura para el estudio de esta semana: </a:t>
            </a:r>
            <a:r>
              <a:rPr lang="es-ES_tradnl" sz="1200" kern="1200" noProof="0" dirty="0">
                <a:solidFill>
                  <a:schemeClr val="tx1"/>
                </a:solidFill>
                <a:effectLst/>
                <a:latin typeface="+mn-lt"/>
                <a:ea typeface="+mn-ea"/>
                <a:cs typeface="+mn-cs"/>
              </a:rPr>
              <a:t> </a:t>
            </a:r>
          </a:p>
          <a:p>
            <a:r>
              <a:rPr lang="es-ES_tradnl" sz="1200" i="1" kern="1200" noProof="0" dirty="0">
                <a:solidFill>
                  <a:schemeClr val="tx1"/>
                </a:solidFill>
                <a:effectLst/>
                <a:latin typeface="+mn-lt"/>
                <a:ea typeface="+mn-ea"/>
                <a:cs typeface="+mn-cs"/>
              </a:rPr>
              <a:t>Génesis 3:8–13; 1 Juan 1:9; Salmos 32; 1 Timoteo. 4:1, 2; Mateo. 26:75</a:t>
            </a:r>
            <a:endParaRPr lang="es-ES_tradnl"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2</a:t>
            </a:fld>
            <a:endParaRPr lang="en-US"/>
          </a:p>
        </p:txBody>
      </p:sp>
    </p:spTree>
    <p:extLst>
      <p:ext uri="{BB962C8B-B14F-4D97-AF65-F5344CB8AC3E}">
        <p14:creationId xmlns:p14="http://schemas.microsoft.com/office/powerpoint/2010/main" val="3608600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Perdón total</a:t>
            </a:r>
          </a:p>
          <a:p>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“Por lo tanto, ya no hay ninguna condenación para los que están unidos a Cristo Jesús” (</a:t>
            </a:r>
            <a:r>
              <a:rPr lang="es-ES_tradnl" sz="1200" b="1" kern="1200" noProof="0" dirty="0" err="1">
                <a:solidFill>
                  <a:schemeClr val="tx1"/>
                </a:solidFill>
                <a:effectLst/>
                <a:latin typeface="+mn-lt"/>
                <a:ea typeface="+mn-ea"/>
                <a:cs typeface="+mn-cs"/>
              </a:rPr>
              <a:t>Rom</a:t>
            </a:r>
            <a:r>
              <a:rPr lang="es-ES_tradnl" sz="1200" b="1" kern="1200" noProof="0" dirty="0">
                <a:solidFill>
                  <a:schemeClr val="tx1"/>
                </a:solidFill>
                <a:effectLst/>
                <a:latin typeface="+mn-lt"/>
                <a:ea typeface="+mn-ea"/>
                <a:cs typeface="+mn-cs"/>
              </a:rPr>
              <a:t>. 8:1, NVI). ¿Qué  nos promete ese texto? ¿Cómo podemos hacer de esa promesa una realidad para nosotros? </a:t>
            </a:r>
          </a:p>
          <a:p>
            <a:r>
              <a:rPr lang="es-ES_tradnl" sz="1200" b="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El perdón</a:t>
            </a:r>
            <a:r>
              <a:rPr lang="es-ES_tradnl" sz="1200" kern="1200" baseline="0" noProof="0" dirty="0">
                <a:solidFill>
                  <a:schemeClr val="tx1"/>
                </a:solidFill>
                <a:effectLst/>
                <a:latin typeface="+mn-lt"/>
                <a:ea typeface="+mn-ea"/>
                <a:cs typeface="+mn-cs"/>
              </a:rPr>
              <a:t> de Dios es tan grande, tan profundo y tan amplio que es imposible comprenderlo plenamente. Incluso las mejores cualidades del perdón humano no pueden ser comparadas con las de Dios. Él es tan perfecto y nosotros tan defectuosos; y sin embargo, mediante la provisión del propio Dios en Jesús, todos podemos tener el perdón pleno y completo así que reivindicamos las promesas para nosotros, en la fe y en la sumisión total al Señor.</a:t>
            </a:r>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t>20</a:t>
            </a:fld>
            <a:endParaRPr lang="en-US"/>
          </a:p>
        </p:txBody>
      </p:sp>
    </p:spTree>
    <p:extLst>
      <p:ext uri="{BB962C8B-B14F-4D97-AF65-F5344CB8AC3E}">
        <p14:creationId xmlns:p14="http://schemas.microsoft.com/office/powerpoint/2010/main" val="1121443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BR" sz="1200" b="1" kern="1200" noProof="0" dirty="0">
                <a:solidFill>
                  <a:schemeClr val="tx1"/>
                </a:solidFill>
                <a:effectLst/>
                <a:latin typeface="+mn-lt"/>
                <a:ea typeface="+mn-ea"/>
                <a:cs typeface="+mn-cs"/>
              </a:rPr>
              <a:t>Leia os três versos abaixo. Como eles esclarecem e ajudam a entender o perdão de Deus? </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pPr marL="171450" indent="-171450">
              <a:buFont typeface="Arial"/>
              <a:buChar char="•"/>
            </a:pPr>
            <a:r>
              <a:rPr lang="pt-BR" sz="1200" i="1" noProof="0" dirty="0" err="1"/>
              <a:t>Sl</a:t>
            </a:r>
            <a:r>
              <a:rPr lang="pt-BR" sz="1200" i="1" noProof="0" dirty="0"/>
              <a:t> 103:12</a:t>
            </a:r>
            <a:endParaRPr lang="pt-BR" sz="1200" noProof="0" dirty="0"/>
          </a:p>
          <a:p>
            <a:pPr marL="171450" indent="-171450">
              <a:buFont typeface="Arial"/>
              <a:buChar char="•"/>
            </a:pPr>
            <a:r>
              <a:rPr lang="pt-BR" sz="1200" i="1" noProof="0" dirty="0" err="1"/>
              <a:t>Is</a:t>
            </a:r>
            <a:r>
              <a:rPr lang="pt-BR" sz="1200" i="1" noProof="0" dirty="0"/>
              <a:t> 1:18 </a:t>
            </a:r>
            <a:endParaRPr lang="pt-BR" sz="1200" noProof="0" dirty="0"/>
          </a:p>
          <a:p>
            <a:pPr marL="171450" indent="-171450">
              <a:buFont typeface="Arial"/>
              <a:buChar char="•"/>
            </a:pPr>
            <a:r>
              <a:rPr lang="pt-BR" sz="1200" i="1" noProof="0" dirty="0" err="1"/>
              <a:t>Mq</a:t>
            </a:r>
            <a:r>
              <a:rPr lang="pt-BR" sz="1200" i="1" noProof="0" dirty="0"/>
              <a:t> 7:19</a:t>
            </a:r>
          </a:p>
          <a:p>
            <a:endParaRPr lang="pt-BR" sz="1200" noProof="0" dirty="0"/>
          </a:p>
          <a:p>
            <a:r>
              <a:rPr lang="pt-BR" sz="1200" kern="1200" noProof="0" dirty="0">
                <a:solidFill>
                  <a:schemeClr val="tx1"/>
                </a:solidFill>
                <a:effectLst/>
                <a:latin typeface="+mn-lt"/>
                <a:ea typeface="+mn-ea"/>
                <a:cs typeface="+mn-cs"/>
              </a:rPr>
              <a:t>A Bíblia usa alegorias que</a:t>
            </a:r>
            <a:r>
              <a:rPr lang="pt-BR" sz="1200" kern="1200" baseline="0" noProof="0" dirty="0">
                <a:solidFill>
                  <a:schemeClr val="tx1"/>
                </a:solidFill>
                <a:effectLst/>
                <a:latin typeface="+mn-lt"/>
                <a:ea typeface="+mn-ea"/>
                <a:cs typeface="+mn-cs"/>
              </a:rPr>
              <a:t> se baseiam em coisas concretas e familiares para nos ajudar a entender o significado de conceitos difíceis. A neve e a lã são bons exemplos da brancura; a profundeza do oceano está entre os lugares mais profundos que podemos imaginar; e nada pode estar geograficamente mais distante do que o leste do oeste. Ainda assim, essas são alegorias limitadas para o perdão de Deus. Na abadia de </a:t>
            </a:r>
            <a:r>
              <a:rPr lang="pt-BR" sz="1200" kern="1200" baseline="0" noProof="0" dirty="0" err="1">
                <a:solidFill>
                  <a:schemeClr val="tx1"/>
                </a:solidFill>
                <a:effectLst/>
                <a:latin typeface="+mn-lt"/>
                <a:ea typeface="+mn-ea"/>
                <a:cs typeface="+mn-cs"/>
              </a:rPr>
              <a:t>Elstow</a:t>
            </a:r>
            <a:r>
              <a:rPr lang="pt-BR" sz="1200" kern="1200" baseline="0" noProof="0" dirty="0">
                <a:solidFill>
                  <a:schemeClr val="tx1"/>
                </a:solidFill>
                <a:effectLst/>
                <a:latin typeface="+mn-lt"/>
                <a:ea typeface="+mn-ea"/>
                <a:cs typeface="+mn-cs"/>
              </a:rPr>
              <a:t>, há um vitral que retrata uma imagem inspirada pelo livro </a:t>
            </a:r>
            <a:r>
              <a:rPr lang="pt-BR" sz="1200" i="1" kern="1200" baseline="0" noProof="0" dirty="0">
                <a:solidFill>
                  <a:schemeClr val="tx1"/>
                </a:solidFill>
                <a:effectLst/>
                <a:latin typeface="+mn-lt"/>
                <a:ea typeface="+mn-ea"/>
                <a:cs typeface="+mn-cs"/>
              </a:rPr>
              <a:t>O Peregrino </a:t>
            </a:r>
            <a:r>
              <a:rPr lang="pt-BR" sz="1200" kern="1200" baseline="0" noProof="0" dirty="0">
                <a:solidFill>
                  <a:schemeClr val="tx1"/>
                </a:solidFill>
                <a:effectLst/>
                <a:latin typeface="+mn-lt"/>
                <a:ea typeface="+mn-ea"/>
                <a:cs typeface="+mn-cs"/>
              </a:rPr>
              <a:t>de John </a:t>
            </a:r>
            <a:r>
              <a:rPr lang="pt-BR" sz="1200" kern="1200" baseline="0" noProof="0" dirty="0" err="1">
                <a:solidFill>
                  <a:schemeClr val="tx1"/>
                </a:solidFill>
                <a:effectLst/>
                <a:latin typeface="+mn-lt"/>
                <a:ea typeface="+mn-ea"/>
                <a:cs typeface="+mn-cs"/>
              </a:rPr>
              <a:t>Bunyan</a:t>
            </a:r>
            <a:r>
              <a:rPr lang="pt-BR" sz="1200" kern="1200" baseline="0" noProof="0" dirty="0">
                <a:solidFill>
                  <a:schemeClr val="tx1"/>
                </a:solidFill>
                <a:effectLst/>
                <a:latin typeface="+mn-lt"/>
                <a:ea typeface="+mn-ea"/>
                <a:cs typeface="+mn-cs"/>
              </a:rPr>
              <a:t>. Cristão, o personagem principal, pode ser visto ajoelhado aos pés da cruz. A sua carga pesada de culpa está caindo de seus ombros, trazendo alívio inefável para sua alma. </a:t>
            </a:r>
          </a:p>
          <a:p>
            <a:endParaRPr lang="pt-BR" sz="1200" kern="1200" baseline="0" noProof="0" dirty="0">
              <a:solidFill>
                <a:schemeClr val="tx1"/>
              </a:solidFill>
              <a:effectLst/>
              <a:latin typeface="+mn-lt"/>
              <a:ea typeface="+mn-ea"/>
              <a:cs typeface="+mn-cs"/>
            </a:endParaRPr>
          </a:p>
          <a:p>
            <a:r>
              <a:rPr lang="pt-BR" sz="1200" kern="1200" baseline="0" noProof="0" dirty="0">
                <a:solidFill>
                  <a:schemeClr val="tx1"/>
                </a:solidFill>
                <a:effectLst/>
                <a:latin typeface="+mn-lt"/>
                <a:ea typeface="+mn-ea"/>
                <a:cs typeface="+mn-cs"/>
              </a:rPr>
              <a:t>O Cristão diz: “Não mais a vi”. A carga desaparecera. A dor, o peso, a ansiedade e a vergonha desapareceram para sempre. Devido a nossa imperfeição, egoísmo, e relacionamentos problemáticos, é muito difícil para nós compreender o perdão completo e perfeito de Deus. </a:t>
            </a:r>
            <a:endParaRPr lang="pt-BR"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t>21</a:t>
            </a:fld>
            <a:endParaRPr lang="en-US"/>
          </a:p>
        </p:txBody>
      </p:sp>
    </p:spTree>
    <p:extLst>
      <p:ext uri="{BB962C8B-B14F-4D97-AF65-F5344CB8AC3E}">
        <p14:creationId xmlns:p14="http://schemas.microsoft.com/office/powerpoint/2010/main" val="19769101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81113" y="338138"/>
            <a:ext cx="4092575" cy="2303462"/>
          </a:xfrm>
        </p:spPr>
      </p:sp>
      <p:sp>
        <p:nvSpPr>
          <p:cNvPr id="3" name="Notes Placeholder 2"/>
          <p:cNvSpPr>
            <a:spLocks noGrp="1"/>
          </p:cNvSpPr>
          <p:nvPr>
            <p:ph type="body" idx="1"/>
          </p:nvPr>
        </p:nvSpPr>
        <p:spPr>
          <a:xfrm>
            <a:off x="685800" y="2694936"/>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Lo único que podemos hacer es aceptar el perdón por la fe y orar: “Señor, humildemente confieso mis pecados a ti y acepto su perdón y purificación. Amén”. </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¿Cómo podemos estar seguros que</a:t>
            </a:r>
            <a:r>
              <a:rPr lang="es-ES_tradnl" sz="1200" b="1" kern="1200" baseline="0" noProof="0" dirty="0">
                <a:solidFill>
                  <a:schemeClr val="tx1"/>
                </a:solidFill>
                <a:effectLst/>
                <a:latin typeface="+mn-lt"/>
                <a:ea typeface="+mn-ea"/>
                <a:cs typeface="+mn-cs"/>
              </a:rPr>
              <a:t> nuestros pecados fueron perdonados si no sentimos que estos fueron perdonados? ¿Qué razones tenemos para creer que fuimos perdonados, a pesar de nuestros sentimientos? </a:t>
            </a:r>
          </a:p>
          <a:p>
            <a:pPr marL="171450" indent="-171450">
              <a:buFont typeface="Arial"/>
              <a:buChar char="•"/>
            </a:pPr>
            <a:endParaRPr lang="pt-BR" sz="1200" b="1" kern="1200" cap="all" baseline="0" noProof="0" dirty="0">
              <a:solidFill>
                <a:schemeClr val="tx1"/>
              </a:solidFill>
              <a:effectLst/>
              <a:latin typeface="+mn-lt"/>
              <a:ea typeface="+mn-ea"/>
              <a:cs typeface="+mn-cs"/>
            </a:endParaRPr>
          </a:p>
          <a:p>
            <a:pPr marL="0" indent="0">
              <a:buFont typeface="Arial"/>
              <a:buNone/>
            </a:pPr>
            <a:r>
              <a:rPr lang="es-ES_tradnl" sz="1200" b="1" kern="1200" cap="all" baseline="0" noProof="0" dirty="0">
                <a:solidFill>
                  <a:schemeClr val="tx1"/>
                </a:solidFill>
                <a:effectLst/>
                <a:latin typeface="+mn-lt"/>
                <a:ea typeface="+mn-ea"/>
                <a:cs typeface="+mn-cs"/>
              </a:rPr>
              <a:t>ESTUDIO ADICIONAL:</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pt-BR" sz="1200" b="0" i="0" kern="12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 Cuando el pecado lucha por dominar en el corazón, cuando la culpa oprime al alma y carga la conciencia, cuando la incredulidad anubla el espíritu”</a:t>
            </a:r>
            <a:r>
              <a:rPr lang="pt-BR" sz="1200" b="0" i="0" kern="1200" noProof="0" dirty="0">
                <a:solidFill>
                  <a:schemeClr val="tx1"/>
                </a:solidFill>
                <a:effectLst/>
                <a:latin typeface="+mn-lt"/>
                <a:ea typeface="+mn-ea"/>
                <a:cs typeface="+mn-cs"/>
              </a:rPr>
              <a:t>, </a:t>
            </a:r>
            <a:r>
              <a:rPr lang="es-ES_tradnl" sz="1200" b="0" i="0" kern="1200" noProof="0" dirty="0">
                <a:solidFill>
                  <a:schemeClr val="tx1"/>
                </a:solidFill>
                <a:effectLst/>
                <a:latin typeface="+mn-lt"/>
                <a:ea typeface="+mn-ea"/>
                <a:cs typeface="+mn-cs"/>
              </a:rPr>
              <a:t>¿quién permite que los rayos de luz entren? ¿La</a:t>
            </a:r>
            <a:r>
              <a:rPr lang="es-ES_tradnl" sz="1200" b="0" i="0" kern="1200" baseline="0" noProof="0" dirty="0">
                <a:solidFill>
                  <a:schemeClr val="tx1"/>
                </a:solidFill>
                <a:effectLst/>
                <a:latin typeface="+mn-lt"/>
                <a:ea typeface="+mn-ea"/>
                <a:cs typeface="+mn-cs"/>
              </a:rPr>
              <a:t> gracia de quién es suficiente para vencer el pecado, y quién da el precioso perdón y perdona todos nuestros pecados, expulsando la oscuridad, y dándonos esperanza y alegría en Dios? Jesús, el Salvador que perdona nuestros pecados. Él aún es nuestro Abogado en las cortes celestiales; y aquellos que tienen su vida escondida con Cristo en Dios deben levantarse y resplandecer, porque su luz ya vino y la gloria del Señor ya surgió sobre ellos. </a:t>
            </a:r>
            <a:r>
              <a:rPr lang="es-ES_tradnl" sz="1200" b="0" i="0" kern="1200" noProof="0" dirty="0">
                <a:solidFill>
                  <a:schemeClr val="tx1"/>
                </a:solidFill>
                <a:effectLst/>
                <a:latin typeface="+mn-lt"/>
                <a:ea typeface="+mn-ea"/>
                <a:cs typeface="+mn-cs"/>
              </a:rPr>
              <a:t> - Ellen G. White, </a:t>
            </a:r>
            <a:r>
              <a:rPr lang="es-ES_tradnl" sz="1200" b="0" i="1" kern="1200" noProof="0" dirty="0" err="1">
                <a:solidFill>
                  <a:schemeClr val="tx1"/>
                </a:solidFill>
                <a:effectLst/>
                <a:latin typeface="+mn-lt"/>
                <a:ea typeface="+mn-ea"/>
                <a:cs typeface="+mn-cs"/>
              </a:rPr>
              <a:t>Bible</a:t>
            </a:r>
            <a:r>
              <a:rPr lang="es-ES_tradnl" sz="1200" b="0" i="1" kern="1200" baseline="0" noProof="0" dirty="0">
                <a:solidFill>
                  <a:schemeClr val="tx1"/>
                </a:solidFill>
                <a:effectLst/>
                <a:latin typeface="+mn-lt"/>
                <a:ea typeface="+mn-ea"/>
                <a:cs typeface="+mn-cs"/>
              </a:rPr>
              <a:t> Training </a:t>
            </a:r>
            <a:r>
              <a:rPr lang="es-ES_tradnl" sz="1200" b="0" i="1" kern="1200" baseline="0" noProof="0" dirty="0" err="1">
                <a:solidFill>
                  <a:schemeClr val="tx1"/>
                </a:solidFill>
                <a:effectLst/>
                <a:latin typeface="+mn-lt"/>
                <a:ea typeface="+mn-ea"/>
                <a:cs typeface="+mn-cs"/>
              </a:rPr>
              <a:t>School</a:t>
            </a:r>
            <a:r>
              <a:rPr lang="es-ES_tradnl" sz="1200" b="0" i="1" kern="1200" baseline="0" noProof="0" dirty="0">
                <a:solidFill>
                  <a:schemeClr val="tx1"/>
                </a:solidFill>
                <a:effectLst/>
                <a:latin typeface="+mn-lt"/>
                <a:ea typeface="+mn-ea"/>
                <a:cs typeface="+mn-cs"/>
              </a:rPr>
              <a:t>, </a:t>
            </a:r>
            <a:r>
              <a:rPr lang="es-ES_tradnl" sz="1200" b="0" i="0" kern="1200" baseline="0" noProof="0" dirty="0">
                <a:solidFill>
                  <a:schemeClr val="tx1"/>
                </a:solidFill>
                <a:effectLst/>
                <a:latin typeface="+mn-lt"/>
                <a:ea typeface="+mn-ea"/>
                <a:cs typeface="+mn-cs"/>
              </a:rPr>
              <a:t>mayo de 1915.</a:t>
            </a:r>
            <a:endParaRPr lang="es-ES_tradnl" sz="1200" b="0" i="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r>
              <a:rPr lang="pt-BR" sz="1200" kern="12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Si has dado motivo de ofensa a tu amigo o vecino, debes reconocer tu falta, y es su deber perdonarte libremente. Debes entonces buscar el perdón de Dios, porque el hermano a quien has ofendido pertenece a Dios, y al perjudicarlo has pecado contra su Creador y Redentor</a:t>
            </a:r>
            <a:r>
              <a:rPr lang="pt-BR" sz="1200" kern="120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—Elena G. White, </a:t>
            </a:r>
            <a:r>
              <a:rPr lang="es-ES_tradnl" sz="1200" i="1" kern="1200" noProof="0" dirty="0">
                <a:solidFill>
                  <a:schemeClr val="tx1"/>
                </a:solidFill>
                <a:effectLst/>
                <a:latin typeface="+mn-lt"/>
                <a:ea typeface="+mn-ea"/>
                <a:cs typeface="+mn-cs"/>
              </a:rPr>
              <a:t>La</a:t>
            </a:r>
            <a:r>
              <a:rPr lang="es-ES_tradnl" sz="1200" i="1" kern="1200" baseline="0" noProof="0" dirty="0">
                <a:solidFill>
                  <a:schemeClr val="tx1"/>
                </a:solidFill>
                <a:effectLst/>
                <a:latin typeface="+mn-lt"/>
                <a:ea typeface="+mn-ea"/>
                <a:cs typeface="+mn-cs"/>
              </a:rPr>
              <a:t> fe por la cual vivo</a:t>
            </a:r>
            <a:r>
              <a:rPr lang="es-ES_tradnl" sz="1200" i="1" kern="120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p. 130. </a:t>
            </a:r>
          </a:p>
          <a:p>
            <a:r>
              <a:rPr lang="pt-BR"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 </a:t>
            </a:r>
            <a:r>
              <a:rPr lang="es-ES_tradnl" sz="1200" b="1" kern="1200" cap="all" noProof="0" dirty="0">
                <a:solidFill>
                  <a:schemeClr val="tx1"/>
                </a:solidFill>
                <a:effectLst/>
                <a:latin typeface="+mn-lt"/>
                <a:ea typeface="+mn-ea"/>
                <a:cs typeface="+mn-cs"/>
              </a:rPr>
              <a:t>PREGUNTA PARA Discusión: </a:t>
            </a:r>
            <a:endParaRPr lang="es-ES_tradnl"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Madame Mao, la esposa de un </a:t>
            </a:r>
            <a:r>
              <a:rPr lang="es-ES_tradnl" sz="1200" b="1" kern="1200" baseline="0" noProof="0" dirty="0">
                <a:solidFill>
                  <a:schemeClr val="tx1"/>
                </a:solidFill>
                <a:effectLst/>
                <a:latin typeface="+mn-lt"/>
                <a:ea typeface="+mn-ea"/>
                <a:cs typeface="+mn-cs"/>
              </a:rPr>
              <a:t>ex-líder de la China comunista, Mao </a:t>
            </a:r>
            <a:r>
              <a:rPr lang="es-ES_tradnl" sz="1200" b="1" kern="1200" baseline="0" noProof="0" dirty="0" err="1">
                <a:solidFill>
                  <a:schemeClr val="tx1"/>
                </a:solidFill>
                <a:effectLst/>
                <a:latin typeface="+mn-lt"/>
                <a:ea typeface="+mn-ea"/>
                <a:cs typeface="+mn-cs"/>
              </a:rPr>
              <a:t>Tse-Tung</a:t>
            </a:r>
            <a:r>
              <a:rPr lang="es-ES_tradnl" sz="1200" b="1" kern="1200" baseline="0" noProof="0" dirty="0">
                <a:solidFill>
                  <a:schemeClr val="tx1"/>
                </a:solidFill>
                <a:effectLst/>
                <a:latin typeface="+mn-lt"/>
                <a:ea typeface="+mn-ea"/>
                <a:cs typeface="+mn-cs"/>
              </a:rPr>
              <a:t>, vivía en constante miedo y culpa, todo por causa de las cosas malas que ella había hecho. Ella estaba tan paranoica, tan llena de culpa, que cualquier ruido repentino, cualquier sonido inesperado, hacía que ella sudara frío o que se pusiera furiosa. La situación era tan mala que ella mandó que sus empleados no dejaran ningún pájaro en su casa para que ella no tuviera que escucharlos cantar. Aunque ese sea un caso extremo, ¿qué  nos dice sobre el poder de la culpa para arruinar nuestra vida?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22</a:t>
            </a:fld>
            <a:endParaRPr lang="en-US"/>
          </a:p>
        </p:txBody>
      </p:sp>
    </p:spTree>
    <p:extLst>
      <p:ext uri="{BB962C8B-B14F-4D97-AF65-F5344CB8AC3E}">
        <p14:creationId xmlns:p14="http://schemas.microsoft.com/office/powerpoint/2010/main" val="1861813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kern="1200" dirty="0">
                <a:solidFill>
                  <a:schemeClr val="tx1"/>
                </a:solidFill>
                <a:effectLst/>
                <a:latin typeface="+mn-lt"/>
                <a:ea typeface="+mn-ea"/>
                <a:cs typeface="+mn-cs"/>
              </a:rPr>
              <a:t>¿Qué consejo daría a una persona que está sufriendo con la culpa por pecados antiguos, que dice haber aceptado a Cristo y aun así no logra librarse de los sentimientos de culpa? ¿Cómo puede ayudarla?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kern="1200" noProof="0" dirty="0">
                <a:solidFill>
                  <a:schemeClr val="tx1"/>
                </a:solidFill>
                <a:effectLst/>
                <a:latin typeface="+mn-lt"/>
                <a:ea typeface="+mn-ea"/>
                <a:cs typeface="+mn-cs"/>
              </a:rPr>
              <a:t>Piense en</a:t>
            </a:r>
            <a:r>
              <a:rPr lang="es-ES_tradnl" sz="1200" b="1" kern="1200" baseline="0" noProof="0" dirty="0">
                <a:solidFill>
                  <a:schemeClr val="tx1"/>
                </a:solidFill>
                <a:effectLst/>
                <a:latin typeface="+mn-lt"/>
                <a:ea typeface="+mn-ea"/>
                <a:cs typeface="+mn-cs"/>
              </a:rPr>
              <a:t> qué metáforas elegiría para describir la profundidad del perdón que puede ser encontrado en Jesús para aquellos que lo aceptan.</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kern="1200" baseline="0" noProof="0" dirty="0">
                <a:solidFill>
                  <a:schemeClr val="tx1"/>
                </a:solidFill>
                <a:effectLst/>
                <a:latin typeface="+mn-lt"/>
                <a:ea typeface="+mn-ea"/>
                <a:cs typeface="+mn-cs"/>
              </a:rPr>
              <a:t>En un mundo donde Dios no existe, ¿la culpa podría existir? Discuta su respuesta.</a:t>
            </a:r>
            <a:endParaRPr lang="es-ES_tradnl"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23</a:t>
            </a:fld>
            <a:endParaRPr lang="en-US"/>
          </a:p>
        </p:txBody>
      </p:sp>
    </p:spTree>
    <p:extLst>
      <p:ext uri="{BB962C8B-B14F-4D97-AF65-F5344CB8AC3E}">
        <p14:creationId xmlns:p14="http://schemas.microsoft.com/office/powerpoint/2010/main" val="19031170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s-ES_tradnl" sz="1200" b="1" kern="1200" dirty="0">
                <a:solidFill>
                  <a:schemeClr val="tx1"/>
                </a:solidFill>
                <a:effectLst/>
                <a:latin typeface="+mn-lt"/>
                <a:ea typeface="+mn-ea"/>
                <a:cs typeface="+mn-cs"/>
              </a:rPr>
              <a:t>Como vimos esta semana, Dios puede usar la culpa para hacernos llegar a la fe y al arrepentimiento. ¿Hay algún otro “beneficio” que puede resultar de la culpa? Si es así, ¿cuáles pueden ser? </a:t>
            </a:r>
          </a:p>
        </p:txBody>
      </p:sp>
      <p:sp>
        <p:nvSpPr>
          <p:cNvPr id="4" name="Slide Number Placeholder 3"/>
          <p:cNvSpPr>
            <a:spLocks noGrp="1"/>
          </p:cNvSpPr>
          <p:nvPr>
            <p:ph type="sldNum" sz="quarter" idx="10"/>
          </p:nvPr>
        </p:nvSpPr>
        <p:spPr/>
        <p:txBody>
          <a:bodyPr/>
          <a:lstStyle/>
          <a:p>
            <a:fld id="{F0F6379B-A906-4543-AA54-BD968F156A32}" type="slidenum">
              <a:rPr lang="en-US" smtClean="0"/>
              <a:t>24</a:t>
            </a:fld>
            <a:endParaRPr lang="en-US"/>
          </a:p>
        </p:txBody>
      </p:sp>
    </p:spTree>
    <p:extLst>
      <p:ext uri="{BB962C8B-B14F-4D97-AF65-F5344CB8AC3E}">
        <p14:creationId xmlns:p14="http://schemas.microsoft.com/office/powerpoint/2010/main" val="3023076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b="1" noProof="0" dirty="0"/>
              <a:t>Promesa</a:t>
            </a:r>
            <a:r>
              <a:rPr lang="pt-BR" b="1" noProof="0" dirty="0"/>
              <a:t> restauradora</a:t>
            </a:r>
            <a:endParaRPr lang="en-US" b="1" dirty="0"/>
          </a:p>
          <a:p>
            <a:pPr marL="0" indent="0" algn="ctr">
              <a:buNone/>
            </a:pPr>
            <a:r>
              <a:rPr lang="pt-BR" sz="1200" b="1" dirty="0">
                <a:latin typeface="Adobe Caslon Pro Bold"/>
                <a:cs typeface="Adobe Caslon Pro Bold"/>
              </a:rPr>
              <a:t>“</a:t>
            </a:r>
            <a:r>
              <a:rPr lang="es-ES_tradnl" sz="1200" b="1" dirty="0">
                <a:latin typeface="Adobe Caslon Pro Bold"/>
                <a:cs typeface="Adobe Caslon Pro Bold"/>
              </a:rPr>
              <a:t>Si tú, Señor, tomaras en cuenta los pecados, ¿quién, Señor, sería declarado inocente? Pero en ti se halla perdón, y por eso debes ser temido</a:t>
            </a:r>
            <a:r>
              <a:rPr lang="pt-BR" sz="1200" b="1" dirty="0">
                <a:latin typeface="Adobe Caslon Pro Bold"/>
                <a:cs typeface="Adobe Caslon Pro Bold"/>
              </a:rPr>
              <a:t>” </a:t>
            </a:r>
          </a:p>
          <a:p>
            <a:pPr marL="0" indent="0" algn="ctr">
              <a:buNone/>
            </a:pPr>
            <a:r>
              <a:rPr lang="pt-BR" sz="1200" b="1" dirty="0">
                <a:latin typeface="Adobe Caslon Pro Bold"/>
                <a:cs typeface="Adobe Caslon Pro Bold"/>
              </a:rPr>
              <a:t>(Salmo 130:3, 4, NVI).</a:t>
            </a:r>
          </a:p>
          <a:p>
            <a:pPr marL="0" indent="0" algn="ctr">
              <a:buNone/>
            </a:pPr>
            <a:endParaRPr lang="en-US" sz="1200" dirty="0">
              <a:latin typeface="Adobe Caslon Pro Bold"/>
              <a:cs typeface="Adobe Caslon Pro Bold"/>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25</a:t>
            </a:fld>
            <a:endParaRPr lang="en-US"/>
          </a:p>
        </p:txBody>
      </p:sp>
    </p:spTree>
    <p:extLst>
      <p:ext uri="{BB962C8B-B14F-4D97-AF65-F5344CB8AC3E}">
        <p14:creationId xmlns:p14="http://schemas.microsoft.com/office/powerpoint/2010/main" val="1503847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1" kern="1200" dirty="0">
                <a:solidFill>
                  <a:schemeClr val="tx1"/>
                </a:solidFill>
                <a:effectLst/>
                <a:latin typeface="+mn-lt"/>
                <a:ea typeface="+mn-ea"/>
                <a:cs typeface="+mn-cs"/>
              </a:rPr>
              <a:t>“</a:t>
            </a:r>
            <a:r>
              <a:rPr lang="es-ES_tradnl" sz="1200" b="1" kern="1200" dirty="0">
                <a:solidFill>
                  <a:schemeClr val="tx1"/>
                </a:solidFill>
                <a:effectLst/>
                <a:latin typeface="+mn-lt"/>
                <a:ea typeface="+mn-ea"/>
                <a:cs typeface="+mn-cs"/>
              </a:rPr>
              <a:t>Si tú, Señor, tomaras en cuenta los pecados, ¿quién, Señor, sería declarado inocente? Pero en ti se halla perdón, y por eso debes ser temido</a:t>
            </a:r>
            <a:r>
              <a:rPr lang="pt-BR" sz="1200" b="1"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(Salmo 130:3, 4, NVI).</a:t>
            </a: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3</a:t>
            </a:fld>
            <a:endParaRPr lang="en-US"/>
          </a:p>
        </p:txBody>
      </p:sp>
    </p:spTree>
    <p:extLst>
      <p:ext uri="{BB962C8B-B14F-4D97-AF65-F5344CB8AC3E}">
        <p14:creationId xmlns:p14="http://schemas.microsoft.com/office/powerpoint/2010/main" val="1028636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noProof="0" dirty="0">
                <a:solidFill>
                  <a:schemeClr val="tx1"/>
                </a:solidFill>
                <a:effectLst/>
                <a:latin typeface="+mn-lt"/>
                <a:ea typeface="+mn-ea"/>
                <a:cs typeface="+mn-cs"/>
              </a:rPr>
              <a:t>INTRODUCCIÓN</a:t>
            </a:r>
          </a:p>
          <a:p>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El sentimiento de culpa es una de las experiencias emocionales más dolorosas e incapacitantes. Puede provocar vergüenza, miedo, tristeza, rabia, angustia e incluso enfermedades físicas. Aunque muchas veces desagradables,</a:t>
            </a:r>
            <a:r>
              <a:rPr lang="es-ES_tradnl" sz="1200" kern="1200" baseline="0" noProof="0" dirty="0">
                <a:solidFill>
                  <a:schemeClr val="tx1"/>
                </a:solidFill>
                <a:effectLst/>
                <a:latin typeface="+mn-lt"/>
                <a:ea typeface="+mn-ea"/>
                <a:cs typeface="+mn-cs"/>
              </a:rPr>
              <a:t> esos sentimientos pueden ser usados por Dios para conducir a los pecadores al arrepentimiento y a los pies de la cruz, donde podrán encontrar el perdón que anhelan. Algunas veces, sin embargo, el mecanismo de la culpa lleva a las personas a sentirse culpadas por algo por lo cual no tienen responsabilidad, como en el caso de los supervivientes de un accidente o los hijos de padres divorciados.</a:t>
            </a:r>
            <a:endParaRPr lang="es-ES_tradnl" sz="1200" kern="1200" noProof="0" dirty="0">
              <a:solidFill>
                <a:schemeClr val="tx1"/>
              </a:solidFill>
              <a:effectLst/>
              <a:latin typeface="+mn-lt"/>
              <a:ea typeface="+mn-ea"/>
              <a:cs typeface="+mn-cs"/>
            </a:endParaRPr>
          </a:p>
          <a:p>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Pero cuando el sentimiento de culpa</a:t>
            </a:r>
            <a:r>
              <a:rPr lang="es-ES_tradnl" sz="1200" kern="1200" baseline="0" noProof="0" dirty="0">
                <a:solidFill>
                  <a:schemeClr val="tx1"/>
                </a:solidFill>
                <a:effectLst/>
                <a:latin typeface="+mn-lt"/>
                <a:ea typeface="+mn-ea"/>
                <a:cs typeface="+mn-cs"/>
              </a:rPr>
              <a:t> es justificable, sirve como una buena consciencia. La culpa produce suficiente incomodidad para que la persona haga algo al respecto. Dependiendo de las elecciones personales, la culpa es muy destructiva, como</a:t>
            </a:r>
            <a:r>
              <a:rPr lang="es-ES_tradnl" sz="1200" kern="1200" noProof="0" dirty="0">
                <a:solidFill>
                  <a:schemeClr val="tx1"/>
                </a:solidFill>
                <a:effectLst/>
                <a:latin typeface="+mn-lt"/>
                <a:ea typeface="+mn-ea"/>
                <a:cs typeface="+mn-cs"/>
              </a:rPr>
              <a:t> en el caso de Judas, o muy positiva</a:t>
            </a:r>
            <a:r>
              <a:rPr lang="es-ES_tradnl" sz="1200" kern="1200" baseline="0" noProof="0" dirty="0">
                <a:solidFill>
                  <a:schemeClr val="tx1"/>
                </a:solidFill>
                <a:effectLst/>
                <a:latin typeface="+mn-lt"/>
                <a:ea typeface="+mn-ea"/>
                <a:cs typeface="+mn-cs"/>
              </a:rPr>
              <a:t>, como en el caso de Pedro.</a:t>
            </a:r>
            <a:endParaRPr lang="es-ES_tradnl" sz="1200" kern="1200" noProof="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 </a:t>
            </a:r>
          </a:p>
          <a:p>
            <a:r>
              <a:rPr lang="pt-BR" sz="1200" kern="1200" baseline="0" noProof="0" dirty="0">
                <a:solidFill>
                  <a:schemeClr val="tx1"/>
                </a:solidFill>
                <a:effectLst/>
                <a:latin typeface="+mn-lt"/>
                <a:ea typeface="+mn-ea"/>
                <a:cs typeface="+mn-cs"/>
              </a:rPr>
              <a:t> </a:t>
            </a: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4</a:t>
            </a:fld>
            <a:endParaRPr lang="en-US"/>
          </a:p>
        </p:txBody>
      </p:sp>
    </p:spTree>
    <p:extLst>
      <p:ext uri="{BB962C8B-B14F-4D97-AF65-F5344CB8AC3E}">
        <p14:creationId xmlns:p14="http://schemas.microsoft.com/office/powerpoint/2010/main" val="2664233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1200" b="0" dirty="0">
                <a:solidFill>
                  <a:srgbClr val="000000"/>
                </a:solidFill>
                <a:effectLst>
                  <a:outerShdw blurRad="38100" dist="38100" dir="2700000" algn="tl">
                    <a:srgbClr val="000000">
                      <a:alpha val="43137"/>
                    </a:srgbClr>
                  </a:outerShdw>
                </a:effectLst>
              </a:rPr>
              <a:t>En esta semana, estudiaremos los relatos bíblicos sobre la culpa a fin de comprender mejor ese proceso y para ver qué podemos hacer para aprender de él. Vemos que, si debidamente canalizada, la culpa puede ser usada por el Señor para nuestro bien. A decir verdad, mucho</a:t>
            </a:r>
            <a:r>
              <a:rPr lang="es-ES_tradnl" sz="1200" b="0" baseline="0" dirty="0">
                <a:solidFill>
                  <a:srgbClr val="000000"/>
                </a:solidFill>
                <a:effectLst>
                  <a:outerShdw blurRad="38100" dist="38100" dir="2700000" algn="tl">
                    <a:srgbClr val="000000">
                      <a:alpha val="43137"/>
                    </a:srgbClr>
                  </a:outerShdw>
                </a:effectLst>
              </a:rPr>
              <a:t> depende de nuestra actitud con respecto a la culpa y de lo que elegimos hacer con ella.</a:t>
            </a:r>
            <a:r>
              <a:rPr lang="pt-BR" sz="1200" b="0" kern="1200" baseline="0" dirty="0">
                <a:solidFill>
                  <a:schemeClr val="tx1"/>
                </a:solidFill>
                <a:effectLst/>
                <a:latin typeface="+mn-lt"/>
                <a:ea typeface="+mn-ea"/>
                <a:cs typeface="+mn-cs"/>
              </a:rPr>
              <a:t> </a:t>
            </a:r>
            <a:endParaRPr lang="en-US" b="0" dirty="0"/>
          </a:p>
        </p:txBody>
      </p:sp>
      <p:sp>
        <p:nvSpPr>
          <p:cNvPr id="4" name="Slide Number Placeholder 3"/>
          <p:cNvSpPr>
            <a:spLocks noGrp="1"/>
          </p:cNvSpPr>
          <p:nvPr>
            <p:ph type="sldNum" sz="quarter" idx="10"/>
          </p:nvPr>
        </p:nvSpPr>
        <p:spPr/>
        <p:txBody>
          <a:bodyPr/>
          <a:lstStyle/>
          <a:p>
            <a:fld id="{F0F6379B-A906-4543-AA54-BD968F156A32}" type="slidenum">
              <a:rPr lang="en-US" smtClean="0"/>
              <a:t>5</a:t>
            </a:fld>
            <a:endParaRPr lang="en-US"/>
          </a:p>
        </p:txBody>
      </p:sp>
    </p:spTree>
    <p:extLst>
      <p:ext uri="{BB962C8B-B14F-4D97-AF65-F5344CB8AC3E}">
        <p14:creationId xmlns:p14="http://schemas.microsoft.com/office/powerpoint/2010/main" val="35173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pt-BR" sz="1200" b="1" kern="1200" cap="all" noProof="0" dirty="0">
                <a:solidFill>
                  <a:schemeClr val="tx1"/>
                </a:solidFill>
                <a:effectLst/>
                <a:latin typeface="+mn-lt"/>
                <a:ea typeface="+mn-ea"/>
                <a:cs typeface="+mn-cs"/>
              </a:rPr>
              <a:t>VERGONHA</a:t>
            </a:r>
            <a:r>
              <a:rPr lang="pt-BR" sz="1200" b="1" kern="1200" noProof="0" dirty="0">
                <a:solidFill>
                  <a:schemeClr val="tx1"/>
                </a:solidFill>
                <a:effectLst/>
                <a:latin typeface="+mn-lt"/>
                <a:ea typeface="+mn-ea"/>
                <a:cs typeface="+mn-cs"/>
              </a:rPr>
              <a:t> </a:t>
            </a:r>
          </a:p>
          <a:p>
            <a:endParaRPr lang="pt-BR" sz="1200" kern="1200" noProof="0" dirty="0">
              <a:solidFill>
                <a:schemeClr val="tx1"/>
              </a:solidFill>
              <a:effectLst/>
              <a:latin typeface="+mn-lt"/>
              <a:ea typeface="+mn-ea"/>
              <a:cs typeface="+mn-cs"/>
            </a:endParaRPr>
          </a:p>
          <a:p>
            <a:pPr marL="171450" indent="-171450">
              <a:buFont typeface="Arial"/>
              <a:buChar char="•"/>
            </a:pPr>
            <a:r>
              <a:rPr lang="pt-BR" sz="1200" b="1" kern="1200" noProof="0" dirty="0">
                <a:solidFill>
                  <a:schemeClr val="tx1"/>
                </a:solidFill>
                <a:effectLst/>
                <a:latin typeface="+mn-lt"/>
                <a:ea typeface="+mn-ea"/>
                <a:cs typeface="+mn-cs"/>
              </a:rPr>
              <a:t>Leia Gênesis 3:8–13. Como Adão e Eva manifestaram a culpa que sentiram?</a:t>
            </a:r>
            <a:r>
              <a:rPr lang="pt-BR" sz="1200" b="1" kern="1200" baseline="0" noProof="0" dirty="0">
                <a:solidFill>
                  <a:schemeClr val="tx1"/>
                </a:solidFill>
                <a:effectLst/>
                <a:latin typeface="+mn-lt"/>
                <a:ea typeface="+mn-ea"/>
                <a:cs typeface="+mn-cs"/>
              </a:rPr>
              <a:t> O que foi particularmente ruim sobre a reação de Adão</a:t>
            </a:r>
            <a:r>
              <a:rPr lang="en-US" sz="1200" b="1"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6</a:t>
            </a:fld>
            <a:endParaRPr lang="en-US"/>
          </a:p>
        </p:txBody>
      </p:sp>
    </p:spTree>
    <p:extLst>
      <p:ext uri="{BB962C8B-B14F-4D97-AF65-F5344CB8AC3E}">
        <p14:creationId xmlns:p14="http://schemas.microsoft.com/office/powerpoint/2010/main" val="1246936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La culpa fue la primera emoción adversa de la raza humana. Poco después de que Adán y Eva pecaran, su comportamiento cambió. Ellos “corrieron a esconderse entre los árboles, para que Dios no los viera” (v.</a:t>
            </a:r>
            <a:r>
              <a:rPr lang="es-ES_tradnl" sz="1200" kern="1200" baseline="0" dirty="0">
                <a:solidFill>
                  <a:schemeClr val="tx1"/>
                </a:solidFill>
                <a:effectLst/>
                <a:latin typeface="+mn-lt"/>
                <a:ea typeface="+mn-ea"/>
                <a:cs typeface="+mn-cs"/>
              </a:rPr>
              <a:t> 8, NVI</a:t>
            </a:r>
            <a:r>
              <a:rPr lang="es-ES_tradnl" sz="1200" kern="1200" dirty="0">
                <a:solidFill>
                  <a:schemeClr val="tx1"/>
                </a:solidFill>
                <a:effectLst/>
                <a:latin typeface="+mn-lt"/>
                <a:ea typeface="+mn-ea"/>
                <a:cs typeface="+mn-cs"/>
              </a:rPr>
              <a:t>). Esa reacción sin precedentes indicó miedo de su Padre y Amigo</a:t>
            </a:r>
            <a:r>
              <a:rPr lang="es-ES_tradnl" sz="1200" kern="1200" baseline="0" dirty="0">
                <a:solidFill>
                  <a:schemeClr val="tx1"/>
                </a:solidFill>
                <a:effectLst/>
                <a:latin typeface="+mn-lt"/>
                <a:ea typeface="+mn-ea"/>
                <a:cs typeface="+mn-cs"/>
              </a:rPr>
              <a:t> y, al mismo tiempo, vergüenza para enfrentarlo. Hasta entonces, antes de la caída, habían sentido alegría en la presencia de Dios, pero ahora se escondían ante su cercanía. Un lindo lazo se rompió. Además del miedo y la vergüenza, ellos sentían tristeza, especialmente porque habían sido advertidos de las terribles consecuencias de la desobediencia de Dios.</a:t>
            </a:r>
            <a:endParaRPr lang="es-ES_tradnl" sz="1200" kern="1200" dirty="0">
              <a:solidFill>
                <a:schemeClr val="tx1"/>
              </a:solidFill>
              <a:effectLst/>
              <a:latin typeface="+mn-lt"/>
              <a:ea typeface="+mn-ea"/>
              <a:cs typeface="+mn-cs"/>
            </a:endParaRPr>
          </a:p>
          <a:p>
            <a:endParaRPr lang="es-ES_tradnl" sz="1200" kern="120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Vea</a:t>
            </a:r>
            <a:r>
              <a:rPr lang="es-ES_tradnl" sz="1200" kern="1200" baseline="0" noProof="0" dirty="0">
                <a:solidFill>
                  <a:schemeClr val="tx1"/>
                </a:solidFill>
                <a:effectLst/>
                <a:latin typeface="+mn-lt"/>
                <a:ea typeface="+mn-ea"/>
                <a:cs typeface="+mn-cs"/>
              </a:rPr>
              <a:t> las palabras de Adán: </a:t>
            </a:r>
            <a:r>
              <a:rPr lang="pt-BR" sz="1200" kern="1200" baseline="0" dirty="0">
                <a:solidFill>
                  <a:schemeClr val="tx1"/>
                </a:solidFill>
                <a:effectLst/>
                <a:latin typeface="+mn-lt"/>
                <a:ea typeface="+mn-ea"/>
                <a:cs typeface="+mn-cs"/>
              </a:rPr>
              <a:t>“</a:t>
            </a:r>
            <a:r>
              <a:rPr lang="es-ES_tradnl" sz="1200" kern="1200" baseline="0" dirty="0">
                <a:solidFill>
                  <a:schemeClr val="tx1"/>
                </a:solidFill>
                <a:effectLst/>
                <a:latin typeface="+mn-lt"/>
                <a:ea typeface="+mn-ea"/>
                <a:cs typeface="+mn-cs"/>
              </a:rPr>
              <a:t>La mujer que me diste por compañera […]</a:t>
            </a:r>
            <a:r>
              <a:rPr lang="pt-BR" sz="1200" kern="1200" baseline="0" dirty="0">
                <a:solidFill>
                  <a:schemeClr val="tx1"/>
                </a:solidFill>
                <a:effectLst/>
                <a:latin typeface="+mn-lt"/>
                <a:ea typeface="+mn-ea"/>
                <a:cs typeface="+mn-cs"/>
              </a:rPr>
              <a:t>”; </a:t>
            </a:r>
            <a:r>
              <a:rPr lang="es-ES_tradnl" sz="1200" kern="1200" baseline="0" noProof="0" dirty="0">
                <a:solidFill>
                  <a:schemeClr val="tx1"/>
                </a:solidFill>
                <a:effectLst/>
                <a:latin typeface="+mn-lt"/>
                <a:ea typeface="+mn-ea"/>
                <a:cs typeface="+mn-cs"/>
              </a:rPr>
              <a:t>y las de Eva: </a:t>
            </a:r>
            <a:r>
              <a:rPr lang="pt-BR" sz="1200" kern="1200" baseline="0" dirty="0">
                <a:solidFill>
                  <a:schemeClr val="tx1"/>
                </a:solidFill>
                <a:effectLst/>
                <a:latin typeface="+mn-lt"/>
                <a:ea typeface="+mn-ea"/>
                <a:cs typeface="+mn-cs"/>
              </a:rPr>
              <a:t>“</a:t>
            </a:r>
            <a:r>
              <a:rPr lang="es-ES_tradnl" sz="1200" kern="1200" baseline="0" noProof="0" dirty="0">
                <a:solidFill>
                  <a:schemeClr val="tx1"/>
                </a:solidFill>
                <a:effectLst/>
                <a:latin typeface="+mn-lt"/>
                <a:ea typeface="+mn-ea"/>
                <a:cs typeface="+mn-cs"/>
              </a:rPr>
              <a:t>La serpiente me engañó [...]” (NVI). La culpa suscita algo semejante a una reacción atómica que lanza la culpa sobre otra persona o justifica el propio comportamiento. Sigmund Freud, el fundador del psicoanálisis, llamó a esta reacción como “proyección” y argumento que las personas proyectaban su culpa en los otros, o en las circunstancias a fin de aliviar el fardo de la culpa. La “proyección” es considerada como un mecanismo de defensa. Pero, culpar a los otros no hace bien en las relaciones interpersonales e impone barreras al perdón de Dios.</a:t>
            </a:r>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t>7</a:t>
            </a:fld>
            <a:endParaRPr lang="en-US"/>
          </a:p>
        </p:txBody>
      </p:sp>
    </p:spTree>
    <p:extLst>
      <p:ext uri="{BB962C8B-B14F-4D97-AF65-F5344CB8AC3E}">
        <p14:creationId xmlns:p14="http://schemas.microsoft.com/office/powerpoint/2010/main" val="2557858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La verdadera solución consiste en aceptar la plena responsabilidad por sus acciones y buscar al Único que puede librar de la culpa: “Por lo tanto, ya no hay ninguna condenación para los que están unidos a Cristo Jesús” (</a:t>
            </a:r>
            <a:r>
              <a:rPr lang="es-ES_tradnl" sz="1200" kern="1200" dirty="0" err="1">
                <a:solidFill>
                  <a:schemeClr val="tx1"/>
                </a:solidFill>
                <a:effectLst/>
                <a:latin typeface="+mn-lt"/>
                <a:ea typeface="+mn-ea"/>
                <a:cs typeface="+mn-cs"/>
              </a:rPr>
              <a:t>Rom</a:t>
            </a:r>
            <a:r>
              <a:rPr lang="es-ES_tradnl" sz="1200" kern="1200" dirty="0">
                <a:solidFill>
                  <a:schemeClr val="tx1"/>
                </a:solidFill>
                <a:effectLst/>
                <a:latin typeface="+mn-lt"/>
                <a:ea typeface="+mn-ea"/>
                <a:cs typeface="+mn-cs"/>
              </a:rPr>
              <a:t>. 8:1, NIV).</a:t>
            </a:r>
          </a:p>
          <a:p>
            <a:endParaRPr lang="pt-BR" sz="1200" kern="120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Algunas veces, las personas sufren de culpa</a:t>
            </a:r>
            <a:r>
              <a:rPr lang="es-ES_tradnl" sz="1200" kern="1200" baseline="0" noProof="0" dirty="0">
                <a:solidFill>
                  <a:schemeClr val="tx1"/>
                </a:solidFill>
                <a:effectLst/>
                <a:latin typeface="+mn-lt"/>
                <a:ea typeface="+mn-ea"/>
                <a:cs typeface="+mn-cs"/>
              </a:rPr>
              <a:t> por los motivos equivocados. Los parientes cercanos de las personas que cometieron suicidio, los supervivientes de un gran accidente o calamidad y los hijos de padres recién divorciados son ejemplos típicos de lo que, en la mayoría de los casos, es una culpa infundada. Las personas en estas situaciones necesitan recibir la certeza de que no pueden sentirse culpadas por el comportamiento de los otros o por los eventos imprevisibles. Y sim en algunos casos, de hecho tuvieran culpa, deben asumir la responsabilidad por sus acciones, buscando el perdón de aquellos a quienes ofendieron y entonces apegarse a las promesas bíblicas como:</a:t>
            </a:r>
            <a:r>
              <a:rPr lang="pt-BR" sz="1200" kern="1200" baseline="0" dirty="0">
                <a:solidFill>
                  <a:schemeClr val="tx1"/>
                </a:solidFill>
                <a:effectLst/>
                <a:latin typeface="+mn-lt"/>
                <a:ea typeface="+mn-ea"/>
                <a:cs typeface="+mn-cs"/>
              </a:rPr>
              <a:t> “</a:t>
            </a:r>
            <a:r>
              <a:rPr lang="es-ES_tradnl" sz="1200" kern="1200" baseline="0" dirty="0">
                <a:solidFill>
                  <a:schemeClr val="tx1"/>
                </a:solidFill>
                <a:effectLst/>
                <a:latin typeface="+mn-lt"/>
                <a:ea typeface="+mn-ea"/>
                <a:cs typeface="+mn-cs"/>
              </a:rPr>
              <a:t>Tan lejos de nosotros echó nuestras transgresiones como lejos del oriente está el occidente</a:t>
            </a:r>
            <a:r>
              <a:rPr lang="pt-BR" sz="1200" kern="1200" baseline="0" dirty="0">
                <a:solidFill>
                  <a:schemeClr val="tx1"/>
                </a:solidFill>
                <a:effectLst/>
                <a:latin typeface="+mn-lt"/>
                <a:ea typeface="+mn-ea"/>
                <a:cs typeface="+mn-cs"/>
              </a:rPr>
              <a:t>” (Salmos 103:12, NVI).</a:t>
            </a:r>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F6379B-A906-4543-AA54-BD968F156A32}" type="slidenum">
              <a:rPr lang="en-US" smtClean="0"/>
              <a:t>8</a:t>
            </a:fld>
            <a:endParaRPr lang="en-US"/>
          </a:p>
        </p:txBody>
      </p:sp>
    </p:spTree>
    <p:extLst>
      <p:ext uri="{BB962C8B-B14F-4D97-AF65-F5344CB8AC3E}">
        <p14:creationId xmlns:p14="http://schemas.microsoft.com/office/powerpoint/2010/main" val="1737450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r>
              <a:rPr lang="es-ES_tradnl" sz="1200" b="1" kern="1200" dirty="0">
                <a:solidFill>
                  <a:schemeClr val="tx1"/>
                </a:solidFill>
                <a:effectLst/>
                <a:latin typeface="+mn-lt"/>
                <a:ea typeface="+mn-ea"/>
                <a:cs typeface="+mn-cs"/>
              </a:rPr>
              <a:t>¿Cómo reacciona a la culpa? ¿Es rápido, como fue Adán, en culpar a otros por sus malas acciones? ¿Cómo puede aprender a enfrentar las cosas en las que se equivocó y, entonces, por la gracia de Dios, proseguir adelante?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0F6379B-A906-4543-AA54-BD968F156A32}" type="slidenum">
              <a:rPr lang="en-US" smtClean="0"/>
              <a:t>9</a:t>
            </a:fld>
            <a:endParaRPr lang="en-US"/>
          </a:p>
        </p:txBody>
      </p:sp>
    </p:spTree>
    <p:extLst>
      <p:ext uri="{BB962C8B-B14F-4D97-AF65-F5344CB8AC3E}">
        <p14:creationId xmlns:p14="http://schemas.microsoft.com/office/powerpoint/2010/main" val="39541977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1.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810BFEB8-B5EB-D844-907A-85113989646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60884" y="0"/>
            <a:ext cx="8470232" cy="4764505"/>
          </a:xfrm>
          <a:prstGeom prst="rect">
            <a:avLst/>
          </a:prstGeom>
          <a:effectLst/>
        </p:spPr>
      </p:pic>
      <p:sp>
        <p:nvSpPr>
          <p:cNvPr id="10" name="Retângulo 9">
            <a:extLst>
              <a:ext uri="{FF2B5EF4-FFF2-40B4-BE49-F238E27FC236}">
                <a16:creationId xmlns:a16="http://schemas.microsoft.com/office/drawing/2014/main" id="{EFFBA9B2-C1B5-F94B-A3A8-8E4628F64A21}"/>
              </a:ext>
            </a:extLst>
          </p:cNvPr>
          <p:cNvSpPr/>
          <p:nvPr/>
        </p:nvSpPr>
        <p:spPr>
          <a:xfrm>
            <a:off x="3048000" y="6396335"/>
            <a:ext cx="6096000" cy="461665"/>
          </a:xfrm>
          <a:prstGeom prst="rect">
            <a:avLst/>
          </a:prstGeom>
        </p:spPr>
        <p:txBody>
          <a:bodyPr>
            <a:spAutoFit/>
          </a:bodyPr>
          <a:lstStyle/>
          <a:p>
            <a:pPr algn="ctr"/>
            <a:r>
              <a:rPr lang="en-US" sz="800" b="1" dirty="0">
                <a:solidFill>
                  <a:schemeClr val="bg1"/>
                </a:solidFill>
              </a:rPr>
              <a:t>DEPARTAMENTO DEL MINISTERIO DE  LA MUJER</a:t>
            </a:r>
          </a:p>
          <a:p>
            <a:pPr algn="ctr"/>
            <a:r>
              <a:rPr lang="en-US" sz="800" b="1" dirty="0" err="1">
                <a:solidFill>
                  <a:schemeClr val="bg1"/>
                </a:solidFill>
              </a:rPr>
              <a:t>Asociación</a:t>
            </a:r>
            <a:r>
              <a:rPr lang="en-US" sz="800" b="1" dirty="0">
                <a:solidFill>
                  <a:schemeClr val="bg1"/>
                </a:solidFill>
              </a:rPr>
              <a:t> General de los </a:t>
            </a:r>
            <a:r>
              <a:rPr lang="en-US" sz="800" b="1" dirty="0" err="1">
                <a:solidFill>
                  <a:schemeClr val="bg1"/>
                </a:solidFill>
              </a:rPr>
              <a:t>Adventistas</a:t>
            </a:r>
            <a:r>
              <a:rPr lang="en-US" sz="800" b="1" dirty="0">
                <a:solidFill>
                  <a:schemeClr val="bg1"/>
                </a:solidFill>
              </a:rPr>
              <a:t> del </a:t>
            </a:r>
            <a:r>
              <a:rPr lang="en-US" sz="800" b="1" dirty="0" err="1">
                <a:solidFill>
                  <a:schemeClr val="bg1"/>
                </a:solidFill>
              </a:rPr>
              <a:t>Séptimo</a:t>
            </a:r>
            <a:r>
              <a:rPr lang="en-US" sz="800" b="1" dirty="0">
                <a:solidFill>
                  <a:schemeClr val="bg1"/>
                </a:solidFill>
              </a:rPr>
              <a:t> Día</a:t>
            </a:r>
          </a:p>
          <a:p>
            <a:pPr algn="ctr"/>
            <a:r>
              <a:rPr lang="en-US" sz="800" dirty="0">
                <a:solidFill>
                  <a:schemeClr val="bg1"/>
                </a:solidFill>
              </a:rPr>
              <a:t>https://</a:t>
            </a:r>
            <a:r>
              <a:rPr lang="en-US" sz="800" dirty="0" err="1">
                <a:solidFill>
                  <a:schemeClr val="bg1"/>
                </a:solidFill>
              </a:rPr>
              <a:t>www.adventistas.org</a:t>
            </a:r>
            <a:r>
              <a:rPr lang="en-US" sz="800" dirty="0">
                <a:solidFill>
                  <a:schemeClr val="bg1"/>
                </a:solidFill>
              </a:rPr>
              <a:t>/es/</a:t>
            </a:r>
            <a:r>
              <a:rPr lang="en-US" sz="800" dirty="0" err="1">
                <a:solidFill>
                  <a:schemeClr val="bg1"/>
                </a:solidFill>
              </a:rPr>
              <a:t>mujer</a:t>
            </a:r>
            <a:r>
              <a:rPr lang="en-US" sz="800" dirty="0">
                <a:solidFill>
                  <a:schemeClr val="bg1"/>
                </a:solidFill>
              </a:rPr>
              <a:t>/</a:t>
            </a:r>
          </a:p>
        </p:txBody>
      </p:sp>
    </p:spTree>
    <p:extLst>
      <p:ext uri="{BB962C8B-B14F-4D97-AF65-F5344CB8AC3E}">
        <p14:creationId xmlns:p14="http://schemas.microsoft.com/office/powerpoint/2010/main" val="2006523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A0E59438-0E59-C345-9F7C-5B0F06DD1B74}"/>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13" name="Gráfico 12">
            <a:extLst>
              <a:ext uri="{FF2B5EF4-FFF2-40B4-BE49-F238E27FC236}">
                <a16:creationId xmlns:a16="http://schemas.microsoft.com/office/drawing/2014/main" id="{3AD3FB5C-151F-3B41-A698-B50B980A7E7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568757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769D8F5-089E-E84D-833B-79C5CD7253F8}"/>
              </a:ext>
            </a:extLst>
          </p:cNvPr>
          <p:cNvPicPr>
            <a:picLocks noChangeAspect="1"/>
          </p:cNvPicPr>
          <p:nvPr/>
        </p:nvPicPr>
        <p:blipFill>
          <a:blip r:embed="rId3">
            <a:alphaModFix amt="85000"/>
          </a:blip>
          <a:stretch>
            <a:fillRect/>
          </a:stretch>
        </p:blipFill>
        <p:spPr>
          <a:xfrm>
            <a:off x="187325" y="739227"/>
            <a:ext cx="6638661" cy="5142135"/>
          </a:xfrm>
          <a:prstGeom prst="rect">
            <a:avLst/>
          </a:prstGeom>
        </p:spPr>
      </p:pic>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11" name="Gráfico 10">
            <a:extLst>
              <a:ext uri="{FF2B5EF4-FFF2-40B4-BE49-F238E27FC236}">
                <a16:creationId xmlns:a16="http://schemas.microsoft.com/office/drawing/2014/main" id="{B383F94A-9DAB-094E-A9EE-8B7AD40409E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1688958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pt-BR"/>
              <a:t>Clique para editar o título Mestre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pic>
        <p:nvPicPr>
          <p:cNvPr id="7" name="Imagem 6">
            <a:extLst>
              <a:ext uri="{FF2B5EF4-FFF2-40B4-BE49-F238E27FC236}">
                <a16:creationId xmlns:a16="http://schemas.microsoft.com/office/drawing/2014/main" id="{18CFCF7D-F52F-3642-8CFD-F4EF6C2A8241}"/>
              </a:ext>
            </a:extLst>
          </p:cNvPr>
          <p:cNvPicPr>
            <a:picLocks noChangeAspect="1"/>
          </p:cNvPicPr>
          <p:nvPr/>
        </p:nvPicPr>
        <p:blipFill>
          <a:blip r:embed="rId2">
            <a:alphaModFix amt="85000"/>
          </a:blip>
          <a:stretch>
            <a:fillRect/>
          </a:stretch>
        </p:blipFill>
        <p:spPr>
          <a:xfrm>
            <a:off x="1306102" y="-136524"/>
            <a:ext cx="8853898" cy="6858000"/>
          </a:xfrm>
          <a:prstGeom prst="rect">
            <a:avLst/>
          </a:prstGeom>
        </p:spPr>
      </p:pic>
    </p:spTree>
    <p:extLst>
      <p:ext uri="{BB962C8B-B14F-4D97-AF65-F5344CB8AC3E}">
        <p14:creationId xmlns:p14="http://schemas.microsoft.com/office/powerpoint/2010/main" val="518073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spTree>
    <p:extLst>
      <p:ext uri="{BB962C8B-B14F-4D97-AF65-F5344CB8AC3E}">
        <p14:creationId xmlns:p14="http://schemas.microsoft.com/office/powerpoint/2010/main" val="3122584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135547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spTree>
    <p:extLst>
      <p:ext uri="{BB962C8B-B14F-4D97-AF65-F5344CB8AC3E}">
        <p14:creationId xmlns:p14="http://schemas.microsoft.com/office/powerpoint/2010/main" val="24827317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pic>
        <p:nvPicPr>
          <p:cNvPr id="5" name="Imagem 4">
            <a:extLst>
              <a:ext uri="{FF2B5EF4-FFF2-40B4-BE49-F238E27FC236}">
                <a16:creationId xmlns:a16="http://schemas.microsoft.com/office/drawing/2014/main" id="{E6B4860B-3844-8647-AA30-57EA2BC659ED}"/>
              </a:ext>
            </a:extLst>
          </p:cNvPr>
          <p:cNvPicPr>
            <a:picLocks noChangeAspect="1"/>
          </p:cNvPicPr>
          <p:nvPr/>
        </p:nvPicPr>
        <p:blipFill>
          <a:blip r:embed="rId2">
            <a:alphaModFix amt="85000"/>
          </a:blip>
          <a:stretch>
            <a:fillRect/>
          </a:stretch>
        </p:blipFill>
        <p:spPr>
          <a:xfrm>
            <a:off x="1012408" y="-136524"/>
            <a:ext cx="8853898" cy="6858000"/>
          </a:xfrm>
          <a:prstGeom prst="rect">
            <a:avLst/>
          </a:prstGeom>
        </p:spPr>
      </p:pic>
    </p:spTree>
    <p:extLst>
      <p:ext uri="{BB962C8B-B14F-4D97-AF65-F5344CB8AC3E}">
        <p14:creationId xmlns:p14="http://schemas.microsoft.com/office/powerpoint/2010/main" val="26174686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pt-BR"/>
              <a:t>Clique para editar o título Mestre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spTree>
    <p:extLst>
      <p:ext uri="{BB962C8B-B14F-4D97-AF65-F5344CB8AC3E}">
        <p14:creationId xmlns:p14="http://schemas.microsoft.com/office/powerpoint/2010/main" val="1535169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pt-BR"/>
              <a:t>Clique para editar o título Mestre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spTree>
    <p:extLst>
      <p:ext uri="{BB962C8B-B14F-4D97-AF65-F5344CB8AC3E}">
        <p14:creationId xmlns:p14="http://schemas.microsoft.com/office/powerpoint/2010/main" val="35196216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spTree>
    <p:extLst>
      <p:ext uri="{BB962C8B-B14F-4D97-AF65-F5344CB8AC3E}">
        <p14:creationId xmlns:p14="http://schemas.microsoft.com/office/powerpoint/2010/main" val="3920159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9525" y="764742"/>
            <a:ext cx="4552950" cy="928591"/>
          </a:xfrm>
        </p:spPr>
        <p:txBody>
          <a:bodyPr>
            <a:normAutofit/>
          </a:bodyPr>
          <a:lstStyle>
            <a:lvl1pPr>
              <a:defRPr sz="3600" cap="all" spc="900" baseline="0"/>
            </a:lvl1pPr>
          </a:lstStyle>
          <a:p>
            <a:r>
              <a:rPr lang="en-US" dirty="0"/>
              <a:t>title style</a:t>
            </a:r>
          </a:p>
        </p:txBody>
      </p:sp>
      <p:sp>
        <p:nvSpPr>
          <p:cNvPr id="3" name="Subtitle 2"/>
          <p:cNvSpPr>
            <a:spLocks noGrp="1"/>
          </p:cNvSpPr>
          <p:nvPr>
            <p:ph type="subTitle" idx="1" hasCustomPrompt="1"/>
          </p:nvPr>
        </p:nvSpPr>
        <p:spPr>
          <a:xfrm>
            <a:off x="1828800" y="5520266"/>
            <a:ext cx="8534400" cy="423333"/>
          </a:xfrm>
        </p:spPr>
        <p:txBody>
          <a:bodyPr>
            <a:normAutofit/>
          </a:bodyPr>
          <a:lstStyle>
            <a:lvl1pPr marL="0" indent="0" algn="ctr">
              <a:buNone/>
              <a:defRPr sz="2400" cap="all" spc="900" baseline="0">
                <a:solidFill>
                  <a:srgbClr val="1977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a:t>autor</a:t>
            </a:r>
            <a:endParaRPr lang="en-US" dirty="0"/>
          </a:p>
        </p:txBody>
      </p:sp>
      <p:pic>
        <p:nvPicPr>
          <p:cNvPr id="10" name="Gráfico 9">
            <a:extLst>
              <a:ext uri="{FF2B5EF4-FFF2-40B4-BE49-F238E27FC236}">
                <a16:creationId xmlns:a16="http://schemas.microsoft.com/office/drawing/2014/main" id="{C33B1B5F-9402-6E46-8726-5D69594C884C}"/>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11744" y="0"/>
            <a:ext cx="568512" cy="676940"/>
          </a:xfrm>
          <a:prstGeom prst="rect">
            <a:avLst/>
          </a:prstGeom>
        </p:spPr>
      </p:pic>
    </p:spTree>
    <p:extLst>
      <p:ext uri="{BB962C8B-B14F-4D97-AF65-F5344CB8AC3E}">
        <p14:creationId xmlns:p14="http://schemas.microsoft.com/office/powerpoint/2010/main" val="32299743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pt-BR"/>
              <a:t>Clique para editar o título Mestre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8C97C26-00B4-DF43-B783-509E01122631}"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AC14E10-BE60-F74C-B07A-263F5136C98E}" type="slidenum">
              <a:rPr lang="en-US" smtClean="0"/>
              <a:t>‹nº›</a:t>
            </a:fld>
            <a:endParaRPr lang="en-US"/>
          </a:p>
        </p:txBody>
      </p:sp>
    </p:spTree>
    <p:extLst>
      <p:ext uri="{BB962C8B-B14F-4D97-AF65-F5344CB8AC3E}">
        <p14:creationId xmlns:p14="http://schemas.microsoft.com/office/powerpoint/2010/main" val="23471601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80813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E8867537-BC27-6449-9CDD-B841A28B1C6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54750" y="6242472"/>
            <a:ext cx="899347" cy="505882"/>
          </a:xfrm>
          <a:prstGeom prst="rect">
            <a:avLst/>
          </a:prstGeom>
        </p:spPr>
      </p:pic>
    </p:spTree>
    <p:extLst>
      <p:ext uri="{BB962C8B-B14F-4D97-AF65-F5344CB8AC3E}">
        <p14:creationId xmlns:p14="http://schemas.microsoft.com/office/powerpoint/2010/main" val="25113135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C73B995A-5358-DE44-AF55-15FBDCC05B0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30019290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C83C1677-E32F-C947-878E-1CDF16B49E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2490165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9" name="Gráfico 8">
            <a:extLst>
              <a:ext uri="{FF2B5EF4-FFF2-40B4-BE49-F238E27FC236}">
                <a16:creationId xmlns:a16="http://schemas.microsoft.com/office/drawing/2014/main" id="{8091C213-6C5D-DA41-8FA1-0A12FC582C7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3622689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7" name="Gráfico 6">
            <a:extLst>
              <a:ext uri="{FF2B5EF4-FFF2-40B4-BE49-F238E27FC236}">
                <a16:creationId xmlns:a16="http://schemas.microsoft.com/office/drawing/2014/main" id="{75C43BAD-FCB3-BF47-B633-DE9BA4F0CB9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33057042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6" name="Gráfico 5">
            <a:extLst>
              <a:ext uri="{FF2B5EF4-FFF2-40B4-BE49-F238E27FC236}">
                <a16:creationId xmlns:a16="http://schemas.microsoft.com/office/drawing/2014/main" id="{6107DBB7-823C-B640-843E-884B0FD6BD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3477410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1E4ED890-0056-C64C-AF5C-5B58FBBDBE1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7989476" y="6212385"/>
            <a:ext cx="899347" cy="505882"/>
          </a:xfrm>
          <a:prstGeom prst="rect">
            <a:avLst/>
          </a:prstGeom>
        </p:spPr>
      </p:pic>
    </p:spTree>
    <p:extLst>
      <p:ext uri="{BB962C8B-B14F-4D97-AF65-F5344CB8AC3E}">
        <p14:creationId xmlns:p14="http://schemas.microsoft.com/office/powerpoint/2010/main" val="32733387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1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06481" y="44234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3858" y="0"/>
            <a:ext cx="5664398" cy="6858000"/>
          </a:xfrm>
          <a:ln w="63500">
            <a:noFill/>
          </a:ln>
        </p:spPr>
        <p:txBody>
          <a:bodyPr/>
          <a:lstStyle/>
          <a:p>
            <a:r>
              <a:rPr lang="pt-BR"/>
              <a:t>Clique no ícone para adicionar uma imagem</a:t>
            </a:r>
            <a:endParaRPr lang="pt-BR" dirty="0"/>
          </a:p>
        </p:txBody>
      </p:sp>
      <p:sp>
        <p:nvSpPr>
          <p:cNvPr id="7" name="Espaço Reservado para Imagem 3">
            <a:extLst>
              <a:ext uri="{FF2B5EF4-FFF2-40B4-BE49-F238E27FC236}">
                <a16:creationId xmlns:a16="http://schemas.microsoft.com/office/drawing/2014/main" id="{49A0F302-B3A7-0D44-A7C1-AF62CB859D6C}"/>
              </a:ext>
            </a:extLst>
          </p:cNvPr>
          <p:cNvSpPr>
            <a:spLocks noGrp="1"/>
          </p:cNvSpPr>
          <p:nvPr>
            <p:ph type="pic" sz="quarter" idx="12"/>
          </p:nvPr>
        </p:nvSpPr>
        <p:spPr>
          <a:xfrm>
            <a:off x="1815167" y="2189934"/>
            <a:ext cx="2841779" cy="2688764"/>
          </a:xfrm>
          <a:ln w="63500">
            <a:solidFill>
              <a:schemeClr val="bg1"/>
            </a:solidFill>
          </a:ln>
        </p:spPr>
        <p:txBody>
          <a:bodyPr/>
          <a:lstStyle/>
          <a:p>
            <a:r>
              <a:rPr lang="pt-BR"/>
              <a:t>Clique no ícone para adicionar uma imagem</a:t>
            </a:r>
            <a:endParaRPr lang="pt-BR" dirty="0"/>
          </a:p>
        </p:txBody>
      </p:sp>
      <p:pic>
        <p:nvPicPr>
          <p:cNvPr id="5" name="Gráfico 4">
            <a:extLst>
              <a:ext uri="{FF2B5EF4-FFF2-40B4-BE49-F238E27FC236}">
                <a16:creationId xmlns:a16="http://schemas.microsoft.com/office/drawing/2014/main" id="{B5AEDF2E-BADE-C647-8B6A-00AFA926793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730466" y="6274067"/>
            <a:ext cx="899347" cy="505882"/>
          </a:xfrm>
          <a:prstGeom prst="rect">
            <a:avLst/>
          </a:prstGeom>
        </p:spPr>
      </p:pic>
    </p:spTree>
    <p:extLst>
      <p:ext uri="{BB962C8B-B14F-4D97-AF65-F5344CB8AC3E}">
        <p14:creationId xmlns:p14="http://schemas.microsoft.com/office/powerpoint/2010/main" val="2764091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Conteú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Tree>
    <p:extLst>
      <p:ext uri="{BB962C8B-B14F-4D97-AF65-F5344CB8AC3E}">
        <p14:creationId xmlns:p14="http://schemas.microsoft.com/office/powerpoint/2010/main" val="15669006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1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34124"/>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39450BE8-9AC4-BC4E-A3DF-01AAF3C710A0}"/>
              </a:ext>
            </a:extLst>
          </p:cNvPr>
          <p:cNvSpPr>
            <a:spLocks noGrp="1"/>
          </p:cNvSpPr>
          <p:nvPr>
            <p:ph type="pic" sz="quarter" idx="12"/>
          </p:nvPr>
        </p:nvSpPr>
        <p:spPr>
          <a:xfrm>
            <a:off x="719655" y="3429000"/>
            <a:ext cx="4452730" cy="3429000"/>
          </a:xfrm>
          <a:prstGeom prst="triangle">
            <a:avLst/>
          </a:prstGeom>
          <a:solidFill>
            <a:schemeClr val="bg1"/>
          </a:solidFill>
        </p:spPr>
        <p:txBody>
          <a:bodyPr/>
          <a:lstStyle/>
          <a:p>
            <a:r>
              <a:rPr lang="pt-BR"/>
              <a:t>Clique no ícone para adicionar uma imagem</a:t>
            </a:r>
          </a:p>
        </p:txBody>
      </p:sp>
      <p:pic>
        <p:nvPicPr>
          <p:cNvPr id="7" name="Gráfico 6">
            <a:extLst>
              <a:ext uri="{FF2B5EF4-FFF2-40B4-BE49-F238E27FC236}">
                <a16:creationId xmlns:a16="http://schemas.microsoft.com/office/drawing/2014/main" id="{BE93C68C-E295-DE44-8D72-2003A252CB1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283507" y="6265335"/>
            <a:ext cx="899347" cy="505882"/>
          </a:xfrm>
          <a:prstGeom prst="rect">
            <a:avLst/>
          </a:prstGeom>
        </p:spPr>
      </p:pic>
    </p:spTree>
    <p:extLst>
      <p:ext uri="{BB962C8B-B14F-4D97-AF65-F5344CB8AC3E}">
        <p14:creationId xmlns:p14="http://schemas.microsoft.com/office/powerpoint/2010/main" val="1741927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886A5FC-145E-2647-98DB-C79386FC6843}"/>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B01C23A4-94EF-1F4E-92B5-5B0AA346128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10" name="Gráfico 9">
            <a:extLst>
              <a:ext uri="{FF2B5EF4-FFF2-40B4-BE49-F238E27FC236}">
                <a16:creationId xmlns:a16="http://schemas.microsoft.com/office/drawing/2014/main" id="{A787628B-C089-144E-A453-332E6A754E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12" name="Gráfico 11">
            <a:extLst>
              <a:ext uri="{FF2B5EF4-FFF2-40B4-BE49-F238E27FC236}">
                <a16:creationId xmlns:a16="http://schemas.microsoft.com/office/drawing/2014/main" id="{97616863-2CDE-934D-8B6C-92FF5EA9109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54751" y="6242471"/>
            <a:ext cx="899347" cy="505882"/>
          </a:xfrm>
          <a:prstGeom prst="rect">
            <a:avLst/>
          </a:prstGeom>
        </p:spPr>
      </p:pic>
    </p:spTree>
    <p:extLst>
      <p:ext uri="{BB962C8B-B14F-4D97-AF65-F5344CB8AC3E}">
        <p14:creationId xmlns:p14="http://schemas.microsoft.com/office/powerpoint/2010/main" val="1979201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E87C1F4-8387-1947-AFFB-2A0DE191E54D}"/>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6011732" y="615103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6011732" y="1577339"/>
            <a:ext cx="5844988" cy="4283785"/>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9" name="Gráfico 8">
            <a:extLst>
              <a:ext uri="{FF2B5EF4-FFF2-40B4-BE49-F238E27FC236}">
                <a16:creationId xmlns:a16="http://schemas.microsoft.com/office/drawing/2014/main" id="{5EE8EE3B-F1EE-1F4F-9225-8D77E2FB417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54751" y="6242471"/>
            <a:ext cx="899347" cy="505882"/>
          </a:xfrm>
          <a:prstGeom prst="rect">
            <a:avLst/>
          </a:prstGeom>
        </p:spPr>
      </p:pic>
      <p:pic>
        <p:nvPicPr>
          <p:cNvPr id="12" name="Imagem 11">
            <a:extLst>
              <a:ext uri="{FF2B5EF4-FFF2-40B4-BE49-F238E27FC236}">
                <a16:creationId xmlns:a16="http://schemas.microsoft.com/office/drawing/2014/main" id="{4F4E2561-7FE3-D44F-84C8-DE736941D312}"/>
              </a:ext>
            </a:extLst>
          </p:cNvPr>
          <p:cNvPicPr>
            <a:picLocks noChangeAspect="1"/>
          </p:cNvPicPr>
          <p:nvPr/>
        </p:nvPicPr>
        <p:blipFill>
          <a:blip r:embed="rId8"/>
          <a:stretch>
            <a:fillRect/>
          </a:stretch>
        </p:blipFill>
        <p:spPr>
          <a:xfrm>
            <a:off x="5953932" y="700402"/>
            <a:ext cx="5901978" cy="562747"/>
          </a:xfrm>
          <a:prstGeom prst="rect">
            <a:avLst/>
          </a:prstGeom>
        </p:spPr>
      </p:pic>
    </p:spTree>
    <p:extLst>
      <p:ext uri="{BB962C8B-B14F-4D97-AF65-F5344CB8AC3E}">
        <p14:creationId xmlns:p14="http://schemas.microsoft.com/office/powerpoint/2010/main" val="319437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EC60314C-7A12-204D-AF5F-CBEF0180DA22}"/>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lstStyle>
            <a:lvl1pPr indent="0" algn="l">
              <a:buFont typeface="Arial" panose="020B0604020202020204" pitchFamily="34" charset="0"/>
              <a:buChar char="•"/>
              <a:defRPr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149FEFE9-F668-2440-9630-BFB45759A50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1" y="6242471"/>
            <a:ext cx="899347" cy="505882"/>
          </a:xfrm>
          <a:prstGeom prst="rect">
            <a:avLst/>
          </a:prstGeom>
        </p:spPr>
      </p:pic>
    </p:spTree>
    <p:extLst>
      <p:ext uri="{BB962C8B-B14F-4D97-AF65-F5344CB8AC3E}">
        <p14:creationId xmlns:p14="http://schemas.microsoft.com/office/powerpoint/2010/main" val="1606229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938A840-BD25-1547-9BB4-4F35D9D1E489}"/>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9" name="Gráfico 8">
            <a:extLst>
              <a:ext uri="{FF2B5EF4-FFF2-40B4-BE49-F238E27FC236}">
                <a16:creationId xmlns:a16="http://schemas.microsoft.com/office/drawing/2014/main" id="{412C8224-12D4-304D-A6EA-881B8DE6314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999001" y="6333754"/>
            <a:ext cx="899347" cy="505882"/>
          </a:xfrm>
          <a:prstGeom prst="rect">
            <a:avLst/>
          </a:prstGeom>
        </p:spPr>
      </p:pic>
    </p:spTree>
    <p:extLst>
      <p:ext uri="{BB962C8B-B14F-4D97-AF65-F5344CB8AC3E}">
        <p14:creationId xmlns:p14="http://schemas.microsoft.com/office/powerpoint/2010/main" val="1312768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FC9AB9A1-5E45-9F47-B3A2-03C7D477BBE0}"/>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7989476" y="6212385"/>
            <a:ext cx="899347" cy="505882"/>
          </a:xfrm>
          <a:prstGeom prst="rect">
            <a:avLst/>
          </a:prstGeom>
        </p:spPr>
      </p:pic>
    </p:spTree>
    <p:extLst>
      <p:ext uri="{BB962C8B-B14F-4D97-AF65-F5344CB8AC3E}">
        <p14:creationId xmlns:p14="http://schemas.microsoft.com/office/powerpoint/2010/main" val="1146306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70DE7231-C7B3-4543-932B-2F383A77F437}"/>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11" name="Gráfico 10">
            <a:extLst>
              <a:ext uri="{FF2B5EF4-FFF2-40B4-BE49-F238E27FC236}">
                <a16:creationId xmlns:a16="http://schemas.microsoft.com/office/drawing/2014/main" id="{C816ED7B-5566-3242-BF70-E310771A7E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9629789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3.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t-BR"/>
              <a:t>Clique para editar o título Mestre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pic>
        <p:nvPicPr>
          <p:cNvPr id="7" name="Gráfico 6">
            <a:extLst>
              <a:ext uri="{FF2B5EF4-FFF2-40B4-BE49-F238E27FC236}">
                <a16:creationId xmlns:a16="http://schemas.microsoft.com/office/drawing/2014/main" id="{F8AF246A-4EC3-E24F-8BD5-7A3824CE1D8A}"/>
              </a:ext>
            </a:extLst>
          </p:cNvPr>
          <p:cNvPicPr>
            <a:picLocks noChangeAspect="1"/>
          </p:cNvPicPr>
          <p:nvPr/>
        </p:nvPicPr>
        <p:blipFill>
          <a:blip r:embed="rId33">
            <a:extLst>
              <a:ext uri="{96DAC541-7B7A-43D3-8B79-37D633B846F1}">
                <asvg:svgBlip xmlns:asvg="http://schemas.microsoft.com/office/drawing/2016/SVG/main" r:embed="rId34"/>
              </a:ext>
            </a:extLst>
          </a:blip>
          <a:srcRect/>
          <a:stretch/>
        </p:blipFill>
        <p:spPr>
          <a:xfrm>
            <a:off x="5646326" y="6308727"/>
            <a:ext cx="899347" cy="505882"/>
          </a:xfrm>
          <a:prstGeom prst="rect">
            <a:avLst/>
          </a:prstGeom>
        </p:spPr>
      </p:pic>
    </p:spTree>
    <p:extLst>
      <p:ext uri="{BB962C8B-B14F-4D97-AF65-F5344CB8AC3E}">
        <p14:creationId xmlns:p14="http://schemas.microsoft.com/office/powerpoint/2010/main" val="25661473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96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Autofit/>
          </a:bodyPr>
          <a:lstStyle/>
          <a:p>
            <a:r>
              <a:rPr lang="es-ES_tradnl" dirty="0"/>
              <a:t>El sufrimiento de los hermanos de José</a:t>
            </a:r>
            <a:endParaRPr lang="pt-BR" dirty="0"/>
          </a:p>
        </p:txBody>
      </p:sp>
      <p:sp>
        <p:nvSpPr>
          <p:cNvPr id="3" name="Content Placeholder 2"/>
          <p:cNvSpPr>
            <a:spLocks noGrp="1"/>
          </p:cNvSpPr>
          <p:nvPr>
            <p:ph idx="1"/>
          </p:nvPr>
        </p:nvSpPr>
        <p:spPr>
          <a:xfrm>
            <a:off x="5883964" y="2019300"/>
            <a:ext cx="5698435" cy="4106864"/>
          </a:xfrm>
        </p:spPr>
        <p:txBody>
          <a:bodyPr>
            <a:normAutofit fontScale="92500" lnSpcReduction="10000"/>
          </a:bodyPr>
          <a:lstStyle/>
          <a:p>
            <a:r>
              <a:rPr lang="es-ES_tradnl" b="1" dirty="0">
                <a:solidFill>
                  <a:srgbClr val="D83D61"/>
                </a:solidFill>
              </a:rPr>
              <a:t>La culpa está asociada a un determinado suceso del pasado. A veces una imagen o un breve evento tiende a ser mentalmente repetido. </a:t>
            </a:r>
            <a:r>
              <a:rPr lang="es-ES_tradnl" dirty="0"/>
              <a:t>En otras ocasiones, este asume la forma de un recuerdo repentino que invade la mente o que ocurre en sueños o pesadillas.</a:t>
            </a:r>
          </a:p>
        </p:txBody>
      </p:sp>
      <p:pic>
        <p:nvPicPr>
          <p:cNvPr id="11" name="Espaço Reservado para Imagem 10">
            <a:extLst>
              <a:ext uri="{FF2B5EF4-FFF2-40B4-BE49-F238E27FC236}">
                <a16:creationId xmlns:a16="http://schemas.microsoft.com/office/drawing/2014/main" id="{6B67B83A-9F17-4D41-A21D-850422F99EB1}"/>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711202"/>
            <a:ext cx="5414962" cy="5414962"/>
          </a:xfrm>
        </p:spPr>
      </p:pic>
    </p:spTree>
    <p:extLst>
      <p:ext uri="{BB962C8B-B14F-4D97-AF65-F5344CB8AC3E}">
        <p14:creationId xmlns:p14="http://schemas.microsoft.com/office/powerpoint/2010/main" val="1502795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3088" y="484188"/>
            <a:ext cx="6308725" cy="1143000"/>
          </a:xfrm>
        </p:spPr>
        <p:txBody>
          <a:bodyPr>
            <a:noAutofit/>
          </a:bodyPr>
          <a:lstStyle/>
          <a:p>
            <a:r>
              <a:rPr lang="es-ES_tradnl" sz="3200" dirty="0"/>
              <a:t>¿De qué otra forma la culpa afectaba a los hermanos de José? </a:t>
            </a:r>
            <a:r>
              <a:rPr lang="es-ES_tradnl" sz="3200" dirty="0" err="1"/>
              <a:t>Gén</a:t>
            </a:r>
            <a:r>
              <a:rPr lang="es-ES_tradnl" sz="3200" dirty="0"/>
              <a:t>. 45:3</a:t>
            </a:r>
            <a:endParaRPr lang="pt-BR" sz="3200" dirty="0"/>
          </a:p>
        </p:txBody>
      </p:sp>
      <p:sp>
        <p:nvSpPr>
          <p:cNvPr id="3" name="Content Placeholder 2"/>
          <p:cNvSpPr>
            <a:spLocks noGrp="1"/>
          </p:cNvSpPr>
          <p:nvPr>
            <p:ph idx="1"/>
          </p:nvPr>
        </p:nvSpPr>
        <p:spPr>
          <a:xfrm>
            <a:off x="5883964" y="2019300"/>
            <a:ext cx="5698435" cy="4106864"/>
          </a:xfrm>
        </p:spPr>
        <p:txBody>
          <a:bodyPr>
            <a:normAutofit fontScale="92500" lnSpcReduction="10000"/>
          </a:bodyPr>
          <a:lstStyle/>
          <a:p>
            <a:r>
              <a:rPr lang="es-ES_tradnl" dirty="0"/>
              <a:t>Las personas afectadas por la culpa piensan en ella repetidas veces, lamentando su acción y mostrando miedo de las consecuencias y culpándose a sí mismas. Este rumiar produce mucho sufrimiento, frustración e ira contra sí mismo por no haber actuado de forma diferente. </a:t>
            </a:r>
          </a:p>
        </p:txBody>
      </p:sp>
      <p:pic>
        <p:nvPicPr>
          <p:cNvPr id="16" name="Picture 1" descr="15_Joseph_Brothers_JPEG_1920.jpg">
            <a:extLst>
              <a:ext uri="{FF2B5EF4-FFF2-40B4-BE49-F238E27FC236}">
                <a16:creationId xmlns:a16="http://schemas.microsoft.com/office/drawing/2014/main" id="{63F6675E-B816-434F-B3AD-6D1239C11923}"/>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bwMode="auto">
          <a:xfrm>
            <a:off x="238539" y="234124"/>
            <a:ext cx="5414962" cy="541496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 descr="23_Joseph_Brothers_JPEG_1920.jpg">
            <a:extLst>
              <a:ext uri="{FF2B5EF4-FFF2-40B4-BE49-F238E27FC236}">
                <a16:creationId xmlns:a16="http://schemas.microsoft.com/office/drawing/2014/main" id="{5078EC90-9725-2E43-9BD1-BFF55E4878B2}"/>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89" b="89"/>
          <a:stretch/>
        </p:blipFill>
        <p:spPr bwMode="auto">
          <a:xfrm>
            <a:off x="719655" y="3429000"/>
            <a:ext cx="4452730" cy="3429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041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buNone/>
            </a:pPr>
            <a:r>
              <a:rPr lang="es-ES_tradnl" dirty="0"/>
              <a:t>El carácter noble de José emerge, y él ofrece perdón e incentiva a los hermanos a dejar de estar enojados consigo mismos. Él les asegura que sus acciones tuvieron que ver con el propósito de Dios de salvar muchas vidas. </a:t>
            </a:r>
          </a:p>
        </p:txBody>
      </p:sp>
      <p:pic>
        <p:nvPicPr>
          <p:cNvPr id="10" name="Picture 1" descr="13_Joseph_Brothers_JPEG_1920.jpg">
            <a:extLst>
              <a:ext uri="{FF2B5EF4-FFF2-40B4-BE49-F238E27FC236}">
                <a16:creationId xmlns:a16="http://schemas.microsoft.com/office/drawing/2014/main" id="{2E1D0FF3-E2BA-D440-B9BC-7852DA76EC1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 descr="03_Joseph_Brothers_JPEG_1920.jpg">
            <a:extLst>
              <a:ext uri="{FF2B5EF4-FFF2-40B4-BE49-F238E27FC236}">
                <a16:creationId xmlns:a16="http://schemas.microsoft.com/office/drawing/2014/main" id="{25E3ECF5-20CB-AA41-BA76-C2F00C14097B}"/>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1" b="31"/>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055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524EDB-1E29-4A49-9C85-B2E2B5268CD8}"/>
              </a:ext>
            </a:extLst>
          </p:cNvPr>
          <p:cNvSpPr>
            <a:spLocks noGrp="1"/>
          </p:cNvSpPr>
          <p:nvPr>
            <p:ph type="title"/>
          </p:nvPr>
        </p:nvSpPr>
        <p:spPr>
          <a:xfrm>
            <a:off x="5737412" y="6242471"/>
            <a:ext cx="5844988" cy="451226"/>
          </a:xfrm>
        </p:spPr>
        <p:txBody>
          <a:bodyPr/>
          <a:lstStyle/>
          <a:p>
            <a:r>
              <a:rPr lang="es-ES_tradnl" dirty="0"/>
              <a:t>Elena G. White, Hechos de los apóstoles, p. 452, 453.</a:t>
            </a:r>
            <a:endParaRPr lang="pt-BR" dirty="0"/>
          </a:p>
        </p:txBody>
      </p:sp>
      <p:sp>
        <p:nvSpPr>
          <p:cNvPr id="3" name="Content Placeholder 2"/>
          <p:cNvSpPr>
            <a:spLocks noGrp="1"/>
          </p:cNvSpPr>
          <p:nvPr>
            <p:ph idx="1"/>
          </p:nvPr>
        </p:nvSpPr>
        <p:spPr>
          <a:xfrm>
            <a:off x="5737412" y="711203"/>
            <a:ext cx="5844988" cy="5241362"/>
          </a:xfrm>
        </p:spPr>
        <p:txBody>
          <a:bodyPr>
            <a:normAutofit fontScale="92500" lnSpcReduction="10000"/>
          </a:bodyPr>
          <a:lstStyle/>
          <a:p>
            <a:r>
              <a:rPr lang="es-ES_tradnl" dirty="0"/>
              <a:t>La confesión humilde es la única forma de estar libres de culpa. </a:t>
            </a:r>
            <a:r>
              <a:rPr lang="pt-BR" dirty="0"/>
              <a:t>“</a:t>
            </a:r>
            <a:r>
              <a:rPr lang="es-ES_tradnl" dirty="0"/>
              <a:t>Vuestros pecados pueden aparecer ante vosotros como montañas; pero si humilláis vuestro corazón, y los confesáis, creyendo en los méritos de un Salvador crucificado y resucitado, os perdonará y limpiará de toda injusticia[</a:t>
            </a:r>
            <a:r>
              <a:rPr lang="pt-BR" dirty="0"/>
              <a:t>...]. </a:t>
            </a:r>
            <a:r>
              <a:rPr lang="es-ES_tradnl" dirty="0"/>
              <a:t>[La obra de su justicia] es paz, y su efecto quietud y seguridad para siempre.</a:t>
            </a:r>
            <a:endParaRPr lang="pt-BR" dirty="0"/>
          </a:p>
        </p:txBody>
      </p:sp>
      <p:pic>
        <p:nvPicPr>
          <p:cNvPr id="5" name="Espaço Reservado para Imagem 4">
            <a:extLst>
              <a:ext uri="{FF2B5EF4-FFF2-40B4-BE49-F238E27FC236}">
                <a16:creationId xmlns:a16="http://schemas.microsoft.com/office/drawing/2014/main" id="{A7111A2E-053F-E444-A30D-DCA78E34B28D}"/>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300070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Autofit/>
          </a:bodyPr>
          <a:lstStyle/>
          <a:p>
            <a:r>
              <a:rPr lang="es-ES_tradnl" dirty="0"/>
              <a:t>Agotamiento de las fuerzas</a:t>
            </a:r>
            <a:endParaRPr lang="pt-BR" dirty="0"/>
          </a:p>
        </p:txBody>
      </p:sp>
      <p:sp>
        <p:nvSpPr>
          <p:cNvPr id="3" name="Content Placeholder 2"/>
          <p:cNvSpPr>
            <a:spLocks noGrp="1"/>
          </p:cNvSpPr>
          <p:nvPr>
            <p:ph idx="1"/>
          </p:nvPr>
        </p:nvSpPr>
        <p:spPr>
          <a:xfrm>
            <a:off x="5314950" y="2019300"/>
            <a:ext cx="6267450" cy="4106864"/>
          </a:xfrm>
        </p:spPr>
        <p:txBody>
          <a:bodyPr>
            <a:normAutofit/>
          </a:bodyPr>
          <a:lstStyle/>
          <a:p>
            <a:r>
              <a:rPr lang="es-ES_tradnl" dirty="0"/>
              <a:t>Lea el Salmo 32. ¿Qué nos enseña con respecto a la culpa y la confesión? ¿Qué quería decir David con “guardar silencio”? ¿Qué ocurre cuando nos quedamos callados? ¿Cuál fue la solución de David para la culpa?</a:t>
            </a:r>
          </a:p>
        </p:txBody>
      </p:sp>
      <p:pic>
        <p:nvPicPr>
          <p:cNvPr id="8" name="Espaço Reservado para Imagem 7">
            <a:extLst>
              <a:ext uri="{FF2B5EF4-FFF2-40B4-BE49-F238E27FC236}">
                <a16:creationId xmlns:a16="http://schemas.microsoft.com/office/drawing/2014/main" id="{49F2D93A-8BF6-CC43-B962-F70E85FA94B6}"/>
              </a:ext>
            </a:extLst>
          </p:cNvPr>
          <p:cNvPicPr>
            <a:picLocks noGrp="1" noChangeAspect="1"/>
          </p:cNvPicPr>
          <p:nvPr>
            <p:ph type="pic" sz="quarter" idx="13"/>
          </p:nvPr>
        </p:nvPicPr>
        <p:blipFill>
          <a:blip r:embed="rId3"/>
          <a:srcRect l="24356" r="24356"/>
          <a:stretch>
            <a:fillRect/>
          </a:stretch>
        </p:blipFill>
        <p:spPr/>
      </p:pic>
    </p:spTree>
    <p:extLst>
      <p:ext uri="{BB962C8B-B14F-4D97-AF65-F5344CB8AC3E}">
        <p14:creationId xmlns:p14="http://schemas.microsoft.com/office/powerpoint/2010/main" val="3009365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06481" y="442343"/>
            <a:ext cx="5147318" cy="5784210"/>
          </a:xfrm>
        </p:spPr>
        <p:txBody>
          <a:bodyPr>
            <a:normAutofit/>
          </a:bodyPr>
          <a:lstStyle/>
          <a:p>
            <a:r>
              <a:rPr lang="es-ES_tradnl" dirty="0"/>
              <a:t>La confesión honesta hace bien al alma y también al cuerpo. </a:t>
            </a:r>
          </a:p>
        </p:txBody>
      </p:sp>
      <p:pic>
        <p:nvPicPr>
          <p:cNvPr id="6" name="Espaço Reservado para Imagem 5">
            <a:extLst>
              <a:ext uri="{FF2B5EF4-FFF2-40B4-BE49-F238E27FC236}">
                <a16:creationId xmlns:a16="http://schemas.microsoft.com/office/drawing/2014/main" id="{0E9750B0-C1AC-2A48-A0C4-6CFC92C6FACC}"/>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34" b="34"/>
          <a:stretch/>
        </p:blipFill>
        <p:spPr>
          <a:xfrm>
            <a:off x="403858" y="0"/>
            <a:ext cx="5664398" cy="6858000"/>
          </a:xfrm>
        </p:spPr>
      </p:pic>
      <p:pic>
        <p:nvPicPr>
          <p:cNvPr id="4" name="Espaço Reservado para Imagem 3">
            <a:extLst>
              <a:ext uri="{FF2B5EF4-FFF2-40B4-BE49-F238E27FC236}">
                <a16:creationId xmlns:a16="http://schemas.microsoft.com/office/drawing/2014/main" id="{504AD957-6C55-E24D-9FD1-C5667341BBD2}"/>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8" b="18"/>
          <a:stretch/>
        </p:blipFill>
        <p:spPr>
          <a:xfrm>
            <a:off x="0" y="2084387"/>
            <a:ext cx="2843212" cy="2689225"/>
          </a:xfrm>
        </p:spPr>
      </p:pic>
    </p:spTree>
    <p:extLst>
      <p:ext uri="{BB962C8B-B14F-4D97-AF65-F5344CB8AC3E}">
        <p14:creationId xmlns:p14="http://schemas.microsoft.com/office/powerpoint/2010/main" val="174885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0" indent="0" algn="ctr"/>
            <a:r>
              <a:rPr lang="es-ES_tradnl" b="1" dirty="0">
                <a:solidFill>
                  <a:srgbClr val="D83D61"/>
                </a:solidFill>
                <a:effectLst>
                  <a:outerShdw blurRad="38100" dist="38100" dir="2700000" algn="tl">
                    <a:srgbClr val="000000">
                      <a:alpha val="43137"/>
                    </a:srgbClr>
                  </a:outerShdw>
                </a:effectLst>
              </a:rPr>
              <a:t>La culpa, como cualquier otra emoción adversa, provoca deterioro inmediato en el comportamiento y puede, a largo plazo, destruir la salud física. </a:t>
            </a:r>
            <a:r>
              <a:rPr lang="es-ES_tradnl" dirty="0"/>
              <a:t>Pero para aquellos que conocen al Señor, no hay necesidad de colocarse en situación de riesgo. El testimonio de David revela el antídoto para la culpa: </a:t>
            </a:r>
            <a:r>
              <a:rPr lang="pt-BR" dirty="0"/>
              <a:t>“</a:t>
            </a:r>
            <a:r>
              <a:rPr lang="es-ES_tradnl" dirty="0"/>
              <a:t>Pero te confesé mi pecado,[…] y tú perdonaste mi maldad y mi pecado</a:t>
            </a:r>
            <a:r>
              <a:rPr lang="pt-BR" dirty="0"/>
              <a:t>” (v. 5, NVI). </a:t>
            </a:r>
          </a:p>
        </p:txBody>
      </p:sp>
      <p:pic>
        <p:nvPicPr>
          <p:cNvPr id="2" name="Espaço Reservado para Imagem 1">
            <a:extLst>
              <a:ext uri="{FF2B5EF4-FFF2-40B4-BE49-F238E27FC236}">
                <a16:creationId xmlns:a16="http://schemas.microsoft.com/office/drawing/2014/main" id="{5EA9510B-9443-8F40-BA3F-3201B70706B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4" name="Espaço Reservado para Imagem 3">
            <a:extLst>
              <a:ext uri="{FF2B5EF4-FFF2-40B4-BE49-F238E27FC236}">
                <a16:creationId xmlns:a16="http://schemas.microsoft.com/office/drawing/2014/main" id="{1A14CC39-8059-F74C-BC0C-5C269A332E00}"/>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8102" b="8102"/>
          <a:stretch>
            <a:fillRect/>
          </a:stretch>
        </p:blipFill>
        <p:spPr/>
      </p:pic>
    </p:spTree>
    <p:extLst>
      <p:ext uri="{BB962C8B-B14F-4D97-AF65-F5344CB8AC3E}">
        <p14:creationId xmlns:p14="http://schemas.microsoft.com/office/powerpoint/2010/main" val="223723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a:bodyPr>
          <a:lstStyle/>
          <a:p>
            <a:pPr marL="0" indent="0">
              <a:buNone/>
            </a:pPr>
            <a:r>
              <a:rPr lang="es-ES_tradnl" dirty="0"/>
              <a:t>¿Qué cosas lo incomodaban antes y ya no lo incomodan más? Si ese fuera el caso, ¿será que eso es el resultado de una consciencia cauterizada? Dé un paso atrás y mire bien lo que hace que no incomoda a su consciencia, pero que tal vez deberían hacerlo. </a:t>
            </a:r>
          </a:p>
        </p:txBody>
      </p:sp>
      <p:pic>
        <p:nvPicPr>
          <p:cNvPr id="8" name="Espaço Reservado para Imagem 7">
            <a:extLst>
              <a:ext uri="{FF2B5EF4-FFF2-40B4-BE49-F238E27FC236}">
                <a16:creationId xmlns:a16="http://schemas.microsoft.com/office/drawing/2014/main" id="{4D69A051-F154-4E44-9B8B-736535648F5E}"/>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2723722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Autofit/>
          </a:bodyPr>
          <a:lstStyle/>
          <a:p>
            <a:r>
              <a:rPr lang="es-ES_tradnl" dirty="0"/>
              <a:t>Llanto amargo</a:t>
            </a:r>
            <a:endParaRPr lang="pt-BR" dirty="0"/>
          </a:p>
        </p:txBody>
      </p:sp>
      <p:sp>
        <p:nvSpPr>
          <p:cNvPr id="3" name="Content Placeholder 2"/>
          <p:cNvSpPr>
            <a:spLocks noGrp="1"/>
          </p:cNvSpPr>
          <p:nvPr>
            <p:ph idx="1"/>
          </p:nvPr>
        </p:nvSpPr>
        <p:spPr>
          <a:xfrm>
            <a:off x="5883964" y="2019300"/>
            <a:ext cx="5698435" cy="4106864"/>
          </a:xfrm>
        </p:spPr>
        <p:txBody>
          <a:bodyPr>
            <a:normAutofit fontScale="92500" lnSpcReduction="20000"/>
          </a:bodyPr>
          <a:lstStyle/>
          <a:p>
            <a:r>
              <a:rPr lang="es-ES_tradnl" dirty="0"/>
              <a:t>Una de las mayores manifestaciones de culpa aparece en Mateo 26:75. ¿Por qué el sentimiento de culpa de Pedro fue tan grande? ¿Ha pasado por una experiencia semejante? Si es así, ¿qué aprendió con eso que puede ayudarlo a evitar un error semejante? </a:t>
            </a:r>
          </a:p>
        </p:txBody>
      </p:sp>
      <p:pic>
        <p:nvPicPr>
          <p:cNvPr id="9" name="Espaço Reservado para Imagem 8">
            <a:extLst>
              <a:ext uri="{FF2B5EF4-FFF2-40B4-BE49-F238E27FC236}">
                <a16:creationId xmlns:a16="http://schemas.microsoft.com/office/drawing/2014/main" id="{9937E141-34B7-9D4C-933C-0BB7824041FE}"/>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711202"/>
            <a:ext cx="5414962" cy="5414962"/>
          </a:xfrm>
        </p:spPr>
      </p:pic>
    </p:spTree>
    <p:extLst>
      <p:ext uri="{BB962C8B-B14F-4D97-AF65-F5344CB8AC3E}">
        <p14:creationId xmlns:p14="http://schemas.microsoft.com/office/powerpoint/2010/main" val="827326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lgn="ctr">
              <a:buNone/>
            </a:pPr>
            <a:r>
              <a:rPr lang="es-ES_tradnl" b="1" dirty="0">
                <a:solidFill>
                  <a:srgbClr val="D83D61"/>
                </a:solidFill>
                <a:effectLst>
                  <a:outerShdw blurRad="38100" dist="38100" dir="2700000" algn="tl">
                    <a:srgbClr val="000000">
                      <a:alpha val="43137"/>
                    </a:srgbClr>
                  </a:outerShdw>
                </a:effectLst>
              </a:rPr>
              <a:t>El punto crucial, sin embargo, es que el llanto llevó a Pedro al arrepentimiento, al cambio de corazón y a la verdadera conversión, sin importar cuán doloroso fuese el proceso. </a:t>
            </a:r>
            <a:r>
              <a:rPr lang="es-ES_tradnl" dirty="0"/>
              <a:t>A veces, esto es lo que ocurre: necesitamos vernos a nosotros mismos como realmente somos; ver lo que realmente está en nuestro corazón y de qué tipo de deslealtad somos capaces para entonces postrarnos como Pedro ante el Señor.</a:t>
            </a:r>
          </a:p>
        </p:txBody>
      </p:sp>
      <p:pic>
        <p:nvPicPr>
          <p:cNvPr id="9" name="Espaço Reservado para Imagem 8">
            <a:extLst>
              <a:ext uri="{FF2B5EF4-FFF2-40B4-BE49-F238E27FC236}">
                <a16:creationId xmlns:a16="http://schemas.microsoft.com/office/drawing/2014/main" id="{9EB50D0C-50FF-994F-AAA4-6CE1FA4B6E7A}"/>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3815568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t>LECCIÓN|5</a:t>
            </a:r>
          </a:p>
        </p:txBody>
      </p:sp>
      <p:sp>
        <p:nvSpPr>
          <p:cNvPr id="3" name="Subtitle 2"/>
          <p:cNvSpPr>
            <a:spLocks noGrp="1"/>
          </p:cNvSpPr>
          <p:nvPr>
            <p:ph type="subTitle" idx="1"/>
          </p:nvPr>
        </p:nvSpPr>
        <p:spPr/>
        <p:txBody>
          <a:bodyPr>
            <a:normAutofit fontScale="92500" lnSpcReduction="10000"/>
          </a:bodyPr>
          <a:lstStyle/>
          <a:p>
            <a:r>
              <a:rPr lang="pt-BR" dirty="0"/>
              <a:t>Por Julian </a:t>
            </a:r>
            <a:r>
              <a:rPr lang="pt-BR" dirty="0" err="1"/>
              <a:t>Melgosa</a:t>
            </a:r>
            <a:endParaRPr lang="pt-BR" dirty="0"/>
          </a:p>
        </p:txBody>
      </p:sp>
      <p:pic>
        <p:nvPicPr>
          <p:cNvPr id="10" name="Imagem 9">
            <a:extLst>
              <a:ext uri="{FF2B5EF4-FFF2-40B4-BE49-F238E27FC236}">
                <a16:creationId xmlns:a16="http://schemas.microsoft.com/office/drawing/2014/main" id="{7EA31834-D873-854F-A21A-1537D333883C}"/>
              </a:ext>
            </a:extLst>
          </p:cNvPr>
          <p:cNvPicPr>
            <a:picLocks noChangeAspect="1"/>
          </p:cNvPicPr>
          <p:nvPr/>
        </p:nvPicPr>
        <p:blipFill>
          <a:blip r:embed="rId3"/>
          <a:stretch>
            <a:fillRect/>
          </a:stretch>
        </p:blipFill>
        <p:spPr>
          <a:xfrm>
            <a:off x="642642" y="1927064"/>
            <a:ext cx="3746500" cy="2755900"/>
          </a:xfrm>
          <a:prstGeom prst="rect">
            <a:avLst/>
          </a:prstGeom>
        </p:spPr>
      </p:pic>
      <p:pic>
        <p:nvPicPr>
          <p:cNvPr id="11" name="Imagem 10">
            <a:extLst>
              <a:ext uri="{FF2B5EF4-FFF2-40B4-BE49-F238E27FC236}">
                <a16:creationId xmlns:a16="http://schemas.microsoft.com/office/drawing/2014/main" id="{B711B4A1-DA6D-C742-9327-5D014DFB1810}"/>
              </a:ext>
            </a:extLst>
          </p:cNvPr>
          <p:cNvPicPr>
            <a:picLocks noChangeAspect="1"/>
          </p:cNvPicPr>
          <p:nvPr/>
        </p:nvPicPr>
        <p:blipFill>
          <a:blip r:embed="rId4"/>
          <a:stretch>
            <a:fillRect/>
          </a:stretch>
        </p:blipFill>
        <p:spPr>
          <a:xfrm>
            <a:off x="4961604" y="2203385"/>
            <a:ext cx="6223869" cy="2479579"/>
          </a:xfrm>
          <a:prstGeom prst="rect">
            <a:avLst/>
          </a:prstGeom>
        </p:spPr>
      </p:pic>
    </p:spTree>
    <p:extLst>
      <p:ext uri="{BB962C8B-B14F-4D97-AF65-F5344CB8AC3E}">
        <p14:creationId xmlns:p14="http://schemas.microsoft.com/office/powerpoint/2010/main" val="2445182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lstStyle/>
          <a:p>
            <a:r>
              <a:rPr lang="es-ES_tradnl" dirty="0"/>
              <a:t>Perdón total</a:t>
            </a:r>
            <a:endParaRPr lang="pt-BR" dirty="0"/>
          </a:p>
        </p:txBody>
      </p:sp>
      <p:sp>
        <p:nvSpPr>
          <p:cNvPr id="3" name="Content Placeholder 2"/>
          <p:cNvSpPr>
            <a:spLocks noGrp="1"/>
          </p:cNvSpPr>
          <p:nvPr>
            <p:ph idx="1"/>
          </p:nvPr>
        </p:nvSpPr>
        <p:spPr>
          <a:xfrm>
            <a:off x="5314950" y="2019300"/>
            <a:ext cx="6267450" cy="4106864"/>
          </a:xfrm>
        </p:spPr>
        <p:txBody>
          <a:bodyPr>
            <a:normAutofit/>
          </a:bodyPr>
          <a:lstStyle/>
          <a:p>
            <a:r>
              <a:rPr lang="pt-BR" dirty="0"/>
              <a:t>“</a:t>
            </a:r>
            <a:r>
              <a:rPr lang="es-ES_tradnl" dirty="0"/>
              <a:t>Por lo tanto, ya no hay ninguna condenación para los que están unidos a Cristo Jesús</a:t>
            </a:r>
            <a:r>
              <a:rPr lang="pt-BR" dirty="0"/>
              <a:t>” </a:t>
            </a:r>
            <a:r>
              <a:rPr lang="es-ES_tradnl" dirty="0"/>
              <a:t>(</a:t>
            </a:r>
            <a:r>
              <a:rPr lang="es-ES_tradnl" dirty="0" err="1"/>
              <a:t>Rom</a:t>
            </a:r>
            <a:r>
              <a:rPr lang="es-ES_tradnl" dirty="0"/>
              <a:t>. 8:1, NVI). ¿Qué  nos promete ese texto? ¿Cómo podemos hacer de esa promesa una realidad para nosotros? </a:t>
            </a:r>
          </a:p>
        </p:txBody>
      </p:sp>
      <p:pic>
        <p:nvPicPr>
          <p:cNvPr id="5" name="Espaço Reservado para Imagem 4">
            <a:extLst>
              <a:ext uri="{FF2B5EF4-FFF2-40B4-BE49-F238E27FC236}">
                <a16:creationId xmlns:a16="http://schemas.microsoft.com/office/drawing/2014/main" id="{CA980957-D53E-444D-8830-14C7C57788CF}"/>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53032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AC5BF2-7683-A74F-9BFB-3E18CEB5C921}"/>
              </a:ext>
            </a:extLst>
          </p:cNvPr>
          <p:cNvSpPr>
            <a:spLocks noGrp="1"/>
          </p:cNvSpPr>
          <p:nvPr>
            <p:ph type="title"/>
          </p:nvPr>
        </p:nvSpPr>
        <p:spPr/>
        <p:txBody>
          <a:bodyPr>
            <a:normAutofit fontScale="90000"/>
          </a:bodyPr>
          <a:lstStyle/>
          <a:p>
            <a:r>
              <a:rPr lang="es-ES_tradnl" b="0" dirty="0"/>
              <a:t>Lea los siguientes tres versículos</a:t>
            </a:r>
            <a:r>
              <a:rPr lang="es-ES_tradnl" dirty="0"/>
              <a:t>. ¿Cómo estos esclarecen y ayudan a entender el perdón de Dios? </a:t>
            </a:r>
          </a:p>
        </p:txBody>
      </p:sp>
      <p:sp>
        <p:nvSpPr>
          <p:cNvPr id="3" name="Content Placeholder 2"/>
          <p:cNvSpPr>
            <a:spLocks noGrp="1"/>
          </p:cNvSpPr>
          <p:nvPr>
            <p:ph sz="quarter" idx="4"/>
          </p:nvPr>
        </p:nvSpPr>
        <p:spPr/>
        <p:txBody>
          <a:bodyPr>
            <a:normAutofit/>
          </a:bodyPr>
          <a:lstStyle/>
          <a:p>
            <a:pPr marL="742950" indent="-742950">
              <a:buFont typeface="+mj-lt"/>
              <a:buAutoNum type="arabicPeriod"/>
            </a:pPr>
            <a:r>
              <a:rPr lang="en-US" dirty="0"/>
              <a:t>Sal. 103:12</a:t>
            </a:r>
          </a:p>
          <a:p>
            <a:pPr marL="742950" indent="-742950">
              <a:buFont typeface="+mj-lt"/>
              <a:buAutoNum type="arabicPeriod"/>
            </a:pPr>
            <a:r>
              <a:rPr lang="en-US" dirty="0"/>
              <a:t>Isa. 1:18</a:t>
            </a:r>
          </a:p>
          <a:p>
            <a:pPr marL="742950" indent="-742950">
              <a:buFont typeface="+mj-lt"/>
              <a:buAutoNum type="arabicPeriod"/>
            </a:pPr>
            <a:r>
              <a:rPr lang="en-US" dirty="0" err="1"/>
              <a:t>Miq</a:t>
            </a:r>
            <a:r>
              <a:rPr lang="en-US" dirty="0"/>
              <a:t>. 7:19</a:t>
            </a:r>
          </a:p>
        </p:txBody>
      </p:sp>
    </p:spTree>
    <p:extLst>
      <p:ext uri="{BB962C8B-B14F-4D97-AF65-F5344CB8AC3E}">
        <p14:creationId xmlns:p14="http://schemas.microsoft.com/office/powerpoint/2010/main" val="307869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algn="ctr">
              <a:buNone/>
            </a:pPr>
            <a:r>
              <a:rPr lang="es-ES_tradnl" dirty="0"/>
              <a:t>Lo único que podemos hacer es aceptar el perdón por la fe y orar: “Señor, humildemente te confieso mis pecados y acepto su perdón y purificación. Amén”. </a:t>
            </a:r>
          </a:p>
        </p:txBody>
      </p:sp>
      <p:pic>
        <p:nvPicPr>
          <p:cNvPr id="4" name="Espaço Reservado para Imagem 3">
            <a:extLst>
              <a:ext uri="{FF2B5EF4-FFF2-40B4-BE49-F238E27FC236}">
                <a16:creationId xmlns:a16="http://schemas.microsoft.com/office/drawing/2014/main" id="{B98C33AB-A00C-2E46-A7E3-BC70A9FC43C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7579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lvl="0" algn="ctr"/>
            <a:r>
              <a:rPr lang="es-ES_tradnl" dirty="0"/>
              <a:t>¿Qué consejo le daría a una persona que está sufriendo por la culpa de pecados antiguos, que dice haber aceptado a Cristo y aun así no logra librarse de los sentimientos de culpa? ¿Cómo puede ayudarla? </a:t>
            </a:r>
          </a:p>
        </p:txBody>
      </p:sp>
      <p:pic>
        <p:nvPicPr>
          <p:cNvPr id="4" name="Espaço Reservado para Imagem 3">
            <a:extLst>
              <a:ext uri="{FF2B5EF4-FFF2-40B4-BE49-F238E27FC236}">
                <a16:creationId xmlns:a16="http://schemas.microsoft.com/office/drawing/2014/main" id="{05D9A64F-2C90-134C-8528-C0E9324049A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6" name="Espaço Reservado para Imagem 5">
            <a:extLst>
              <a:ext uri="{FF2B5EF4-FFF2-40B4-BE49-F238E27FC236}">
                <a16:creationId xmlns:a16="http://schemas.microsoft.com/office/drawing/2014/main" id="{9CF86841-8913-ED46-B798-54C31B7ED6F6}"/>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2" b="112"/>
          <a:stretch>
            <a:fillRect/>
          </a:stretch>
        </p:blipFill>
        <p:spPr/>
      </p:pic>
    </p:spTree>
    <p:extLst>
      <p:ext uri="{BB962C8B-B14F-4D97-AF65-F5344CB8AC3E}">
        <p14:creationId xmlns:p14="http://schemas.microsoft.com/office/powerpoint/2010/main" val="333230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a:bodyPr>
          <a:lstStyle/>
          <a:p>
            <a:pPr lvl="0"/>
            <a:r>
              <a:rPr lang="es-ES_tradnl" dirty="0"/>
              <a:t>Como vimos esta semana, Dios puede usar la culpa para hacernos llegar a la fe y el arrepentimiento. ¿Hay algún otro “beneficio” que puede resultar de la culpa? Si es así, ¿cuál pueden ser? </a:t>
            </a:r>
          </a:p>
        </p:txBody>
      </p:sp>
      <p:pic>
        <p:nvPicPr>
          <p:cNvPr id="4" name="Espaço Reservado para Imagem 3">
            <a:extLst>
              <a:ext uri="{FF2B5EF4-FFF2-40B4-BE49-F238E27FC236}">
                <a16:creationId xmlns:a16="http://schemas.microsoft.com/office/drawing/2014/main" id="{D7EF1A3C-BBBC-D847-9B6A-4418F572875F}"/>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183958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C95FCEB7-5DFD-4A42-B399-031ABA7260B0}"/>
              </a:ext>
            </a:extLst>
          </p:cNvPr>
          <p:cNvSpPr>
            <a:spLocks noGrp="1"/>
          </p:cNvSpPr>
          <p:nvPr>
            <p:ph type="title"/>
          </p:nvPr>
        </p:nvSpPr>
        <p:spPr>
          <a:xfrm>
            <a:off x="6011732" y="6151031"/>
            <a:ext cx="5844988" cy="451226"/>
          </a:xfrm>
        </p:spPr>
        <p:txBody>
          <a:bodyPr/>
          <a:lstStyle/>
          <a:p>
            <a:r>
              <a:rPr lang="pt-BR" dirty="0"/>
              <a:t>Salmo 130:3, 4, NVI</a:t>
            </a:r>
          </a:p>
        </p:txBody>
      </p:sp>
      <p:sp>
        <p:nvSpPr>
          <p:cNvPr id="3" name="Content Placeholder 2"/>
          <p:cNvSpPr>
            <a:spLocks noGrp="1"/>
          </p:cNvSpPr>
          <p:nvPr>
            <p:ph idx="1"/>
          </p:nvPr>
        </p:nvSpPr>
        <p:spPr>
          <a:xfrm>
            <a:off x="6011732" y="1577339"/>
            <a:ext cx="5844988" cy="4283785"/>
          </a:xfrm>
        </p:spPr>
        <p:txBody>
          <a:bodyPr>
            <a:normAutofit/>
          </a:bodyPr>
          <a:lstStyle/>
          <a:p>
            <a:r>
              <a:rPr lang="en-US" dirty="0"/>
              <a:t>“</a:t>
            </a:r>
            <a:r>
              <a:rPr lang="es-ES_tradnl" dirty="0"/>
              <a:t>Si tú, Señor, tomaras en cuenta los pecados,  ¿quién, Señor, sería declarado inocente? Pero en ti se halla perdón, y por eso debes ser temido</a:t>
            </a:r>
            <a:r>
              <a:rPr lang="en-US" dirty="0"/>
              <a:t>” </a:t>
            </a:r>
          </a:p>
        </p:txBody>
      </p:sp>
      <p:pic>
        <p:nvPicPr>
          <p:cNvPr id="4" name="Espaço Reservado para Imagem 3">
            <a:extLst>
              <a:ext uri="{FF2B5EF4-FFF2-40B4-BE49-F238E27FC236}">
                <a16:creationId xmlns:a16="http://schemas.microsoft.com/office/drawing/2014/main" id="{445E2A84-987A-6247-B5C9-261B8144D973}"/>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181706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464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749EDF4B-B78E-CA48-B6AE-409071802AFD}"/>
              </a:ext>
            </a:extLst>
          </p:cNvPr>
          <p:cNvSpPr>
            <a:spLocks noGrp="1"/>
          </p:cNvSpPr>
          <p:nvPr>
            <p:ph type="title"/>
          </p:nvPr>
        </p:nvSpPr>
        <p:spPr/>
        <p:txBody>
          <a:bodyPr/>
          <a:lstStyle/>
          <a:p>
            <a:r>
              <a:rPr lang="pt-BR" dirty="0"/>
              <a:t> </a:t>
            </a:r>
            <a:r>
              <a:rPr lang="en-US" dirty="0"/>
              <a:t>Salmo 130:3, 4, NVI</a:t>
            </a:r>
            <a:endParaRPr lang="pt-BR" dirty="0"/>
          </a:p>
        </p:txBody>
      </p:sp>
      <p:sp>
        <p:nvSpPr>
          <p:cNvPr id="3" name="Content Placeholder 2"/>
          <p:cNvSpPr>
            <a:spLocks noGrp="1"/>
          </p:cNvSpPr>
          <p:nvPr>
            <p:ph idx="1"/>
          </p:nvPr>
        </p:nvSpPr>
        <p:spPr/>
        <p:txBody>
          <a:bodyPr>
            <a:normAutofit/>
          </a:bodyPr>
          <a:lstStyle/>
          <a:p>
            <a:pPr marL="0"/>
            <a:r>
              <a:rPr lang="en-US" dirty="0"/>
              <a:t>“</a:t>
            </a:r>
            <a:r>
              <a:rPr lang="es-ES_tradnl" dirty="0"/>
              <a:t>Si tú, Señor, tomaras en cuenta los pecados, ¿quién, Señor, sería declarado inocente? Pero en ti se halla perdón,  y por eso debes ser temido</a:t>
            </a:r>
            <a:r>
              <a:rPr lang="en-US" dirty="0"/>
              <a:t>”. </a:t>
            </a:r>
          </a:p>
        </p:txBody>
      </p:sp>
      <p:pic>
        <p:nvPicPr>
          <p:cNvPr id="21" name="Espaço Reservado para Imagem 20">
            <a:extLst>
              <a:ext uri="{FF2B5EF4-FFF2-40B4-BE49-F238E27FC236}">
                <a16:creationId xmlns:a16="http://schemas.microsoft.com/office/drawing/2014/main" id="{0451FFEB-476B-7B44-9707-53A668591231}"/>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64296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a:bodyPr>
          <a:lstStyle/>
          <a:p>
            <a:r>
              <a:rPr lang="es-ES_tradnl" b="1" dirty="0">
                <a:solidFill>
                  <a:srgbClr val="D83D61"/>
                </a:solidFill>
              </a:rPr>
              <a:t>El sentimiento de culpa es una de las experiencias emocionales más dolorosas e incapacitantes. </a:t>
            </a:r>
            <a:r>
              <a:rPr lang="es-ES_tradnl" dirty="0"/>
              <a:t>Puede provocar vergüenza, miedo, tristeza, rabia, angustia e incluso enfermedades físicas.</a:t>
            </a:r>
          </a:p>
        </p:txBody>
      </p:sp>
      <p:pic>
        <p:nvPicPr>
          <p:cNvPr id="7" name="Espaço Reservado para Imagem 6">
            <a:extLst>
              <a:ext uri="{FF2B5EF4-FFF2-40B4-BE49-F238E27FC236}">
                <a16:creationId xmlns:a16="http://schemas.microsoft.com/office/drawing/2014/main" id="{7CE64E11-5951-554C-84E4-F68310435AB5}"/>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2219655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rmAutofit/>
          </a:bodyPr>
          <a:lstStyle/>
          <a:p>
            <a:pPr marL="457200" indent="-457200">
              <a:buFont typeface="Arial" panose="020B0604020202020204" pitchFamily="34" charset="0"/>
              <a:buChar char="•"/>
            </a:pPr>
            <a:r>
              <a:rPr lang="es-ES_tradnl" dirty="0"/>
              <a:t>En esta semana, estudiaremos los relatos bíblicos sobre la culpa a fin de comprender mejor ese proceso y para ver qué podemos hacer para aprender de él. Vemos que, si debidamente canalizada, la culpa puede ser usada por el Señor para nuestro bien. </a:t>
            </a:r>
          </a:p>
        </p:txBody>
      </p:sp>
      <p:pic>
        <p:nvPicPr>
          <p:cNvPr id="4" name="Espaço Reservado para Imagem 3">
            <a:extLst>
              <a:ext uri="{FF2B5EF4-FFF2-40B4-BE49-F238E27FC236}">
                <a16:creationId xmlns:a16="http://schemas.microsoft.com/office/drawing/2014/main" id="{2B875780-FF0E-1841-82F7-E82913D9CE31}"/>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pic>
        <p:nvPicPr>
          <p:cNvPr id="6" name="Espaço Reservado para Imagem 5">
            <a:extLst>
              <a:ext uri="{FF2B5EF4-FFF2-40B4-BE49-F238E27FC236}">
                <a16:creationId xmlns:a16="http://schemas.microsoft.com/office/drawing/2014/main" id="{26F93C0A-E1F5-024B-B34B-BC724547E1EE}"/>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a:xfrm>
            <a:off x="1273268" y="4124325"/>
            <a:ext cx="3262312" cy="2733675"/>
          </a:xfrm>
        </p:spPr>
      </p:pic>
    </p:spTree>
    <p:extLst>
      <p:ext uri="{BB962C8B-B14F-4D97-AF65-F5344CB8AC3E}">
        <p14:creationId xmlns:p14="http://schemas.microsoft.com/office/powerpoint/2010/main" val="3850165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_tradnl" dirty="0"/>
              <a:t>Vergüenza</a:t>
            </a:r>
            <a:endParaRPr lang="pt-BR" dirty="0"/>
          </a:p>
        </p:txBody>
      </p:sp>
      <p:sp>
        <p:nvSpPr>
          <p:cNvPr id="3" name="Content Placeholder 2"/>
          <p:cNvSpPr>
            <a:spLocks noGrp="1"/>
          </p:cNvSpPr>
          <p:nvPr>
            <p:ph idx="1"/>
          </p:nvPr>
        </p:nvSpPr>
        <p:spPr/>
        <p:txBody>
          <a:bodyPr>
            <a:normAutofit/>
          </a:bodyPr>
          <a:lstStyle/>
          <a:p>
            <a:r>
              <a:rPr lang="es-ES_tradnl" b="1" dirty="0">
                <a:solidFill>
                  <a:srgbClr val="D83D61"/>
                </a:solidFill>
              </a:rPr>
              <a:t>Lea Génesis 3:8–13. </a:t>
            </a:r>
            <a:r>
              <a:rPr lang="es-ES_tradnl" dirty="0"/>
              <a:t>¿Cómo Adán y Eva manifestaron la culpa que sentían? ¿Qué fue particularmente malo acerca de la reacción de Adán?</a:t>
            </a:r>
            <a:endParaRPr lang="en-US" dirty="0"/>
          </a:p>
          <a:p>
            <a:endParaRPr lang="en-US" dirty="0"/>
          </a:p>
        </p:txBody>
      </p:sp>
      <p:pic>
        <p:nvPicPr>
          <p:cNvPr id="10" name="Espaço Reservado para Imagem 9">
            <a:extLst>
              <a:ext uri="{FF2B5EF4-FFF2-40B4-BE49-F238E27FC236}">
                <a16:creationId xmlns:a16="http://schemas.microsoft.com/office/drawing/2014/main" id="{FB441BC2-A428-AE4F-AADF-B7C16A1547CF}"/>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11535" r="11535"/>
          <a:stretch/>
        </p:blipFill>
        <p:spPr/>
      </p:pic>
    </p:spTree>
    <p:extLst>
      <p:ext uri="{BB962C8B-B14F-4D97-AF65-F5344CB8AC3E}">
        <p14:creationId xmlns:p14="http://schemas.microsoft.com/office/powerpoint/2010/main" val="2063103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06481" y="442343"/>
            <a:ext cx="5147318" cy="5784210"/>
          </a:xfrm>
        </p:spPr>
        <p:txBody>
          <a:bodyPr>
            <a:normAutofit/>
          </a:bodyPr>
          <a:lstStyle/>
          <a:p>
            <a:r>
              <a:rPr lang="es-ES_tradnl" dirty="0"/>
              <a:t> La culpa fue la primera emoción adversa de la raza humana. Poco después de que Adán y Eva pecaran, su comportamiento cambió. </a:t>
            </a:r>
          </a:p>
        </p:txBody>
      </p:sp>
      <p:pic>
        <p:nvPicPr>
          <p:cNvPr id="6" name="Espaço Reservado para Imagem 5">
            <a:extLst>
              <a:ext uri="{FF2B5EF4-FFF2-40B4-BE49-F238E27FC236}">
                <a16:creationId xmlns:a16="http://schemas.microsoft.com/office/drawing/2014/main" id="{77B38A54-7EC5-0C49-BACE-38BB1B28C602}"/>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126" b="126"/>
          <a:stretch/>
        </p:blipFill>
        <p:spPr>
          <a:xfrm>
            <a:off x="403858" y="0"/>
            <a:ext cx="5664398" cy="6858000"/>
          </a:xfrm>
        </p:spPr>
      </p:pic>
      <p:pic>
        <p:nvPicPr>
          <p:cNvPr id="11" name="Espaço Reservado para Imagem 10">
            <a:extLst>
              <a:ext uri="{FF2B5EF4-FFF2-40B4-BE49-F238E27FC236}">
                <a16:creationId xmlns:a16="http://schemas.microsoft.com/office/drawing/2014/main" id="{084E389C-3AA5-B14A-ACD4-FBB0057BEB06}"/>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8" b="18"/>
          <a:stretch/>
        </p:blipFill>
        <p:spPr>
          <a:xfrm>
            <a:off x="4480222" y="4168775"/>
            <a:ext cx="2843212" cy="2689225"/>
          </a:xfrm>
        </p:spPr>
      </p:pic>
    </p:spTree>
    <p:extLst>
      <p:ext uri="{BB962C8B-B14F-4D97-AF65-F5344CB8AC3E}">
        <p14:creationId xmlns:p14="http://schemas.microsoft.com/office/powerpoint/2010/main" val="281632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algn="ctr">
              <a:buNone/>
            </a:pPr>
            <a:r>
              <a:rPr lang="es-ES_tradnl" sz="3600" dirty="0"/>
              <a:t>La verdadera solución consiste en aceptar la plena responsabilidad por sus acciones y buscar al Único que puede librar de la culpa</a:t>
            </a:r>
            <a:r>
              <a:rPr lang="es-ES_tradnl" sz="3600" dirty="0">
                <a:solidFill>
                  <a:srgbClr val="D83D61"/>
                </a:solidFill>
              </a:rPr>
              <a:t>: </a:t>
            </a:r>
            <a:r>
              <a:rPr lang="es-ES_tradnl" sz="3600" b="1" dirty="0">
                <a:solidFill>
                  <a:srgbClr val="D83D61"/>
                </a:solidFill>
                <a:effectLst>
                  <a:outerShdw blurRad="38100" dist="38100" dir="2700000" algn="tl">
                    <a:srgbClr val="000000">
                      <a:alpha val="43137"/>
                    </a:srgbClr>
                  </a:outerShdw>
                </a:effectLst>
              </a:rPr>
              <a:t>“Por lo tanto, ya no hay ninguna condenación para los que están unidos a Cristo Jesús” </a:t>
            </a:r>
            <a:r>
              <a:rPr lang="es-ES_tradnl" sz="3600" b="1" i="1" dirty="0">
                <a:solidFill>
                  <a:srgbClr val="D83D61"/>
                </a:solidFill>
                <a:effectLst>
                  <a:outerShdw blurRad="38100" dist="38100" dir="2700000" algn="tl">
                    <a:srgbClr val="000000">
                      <a:alpha val="43137"/>
                    </a:srgbClr>
                  </a:outerShdw>
                </a:effectLst>
              </a:rPr>
              <a:t>(</a:t>
            </a:r>
            <a:r>
              <a:rPr lang="es-ES_tradnl" sz="3600" b="1" i="1" dirty="0" err="1">
                <a:solidFill>
                  <a:srgbClr val="D83D61"/>
                </a:solidFill>
                <a:effectLst>
                  <a:outerShdw blurRad="38100" dist="38100" dir="2700000" algn="tl">
                    <a:srgbClr val="000000">
                      <a:alpha val="43137"/>
                    </a:srgbClr>
                  </a:outerShdw>
                </a:effectLst>
              </a:rPr>
              <a:t>Rom</a:t>
            </a:r>
            <a:r>
              <a:rPr lang="es-ES_tradnl" sz="3600" b="1" i="1" dirty="0">
                <a:solidFill>
                  <a:srgbClr val="D83D61"/>
                </a:solidFill>
                <a:effectLst>
                  <a:outerShdw blurRad="38100" dist="38100" dir="2700000" algn="tl">
                    <a:srgbClr val="000000">
                      <a:alpha val="43137"/>
                    </a:srgbClr>
                  </a:outerShdw>
                </a:effectLst>
              </a:rPr>
              <a:t>. 8:1, NIV).</a:t>
            </a:r>
            <a:endParaRPr lang="es-ES_tradnl" sz="3600" b="1" dirty="0">
              <a:solidFill>
                <a:srgbClr val="D83D61"/>
              </a:solidFill>
              <a:effectLst>
                <a:outerShdw blurRad="38100" dist="38100" dir="2700000" algn="tl">
                  <a:srgbClr val="000000">
                    <a:alpha val="43137"/>
                  </a:srgbClr>
                </a:outerShdw>
              </a:effectLst>
            </a:endParaRPr>
          </a:p>
        </p:txBody>
      </p:sp>
      <p:pic>
        <p:nvPicPr>
          <p:cNvPr id="7" name="Espaço Reservado para Imagem 6">
            <a:extLst>
              <a:ext uri="{FF2B5EF4-FFF2-40B4-BE49-F238E27FC236}">
                <a16:creationId xmlns:a16="http://schemas.microsoft.com/office/drawing/2014/main" id="{0DCEEFB8-9B6F-4544-AECE-10AE97C8FEB9}"/>
              </a:ext>
            </a:extLst>
          </p:cNvPr>
          <p:cNvPicPr>
            <a:picLocks noGrp="1" noChangeAspect="1"/>
          </p:cNvPicPr>
          <p:nvPr>
            <p:ph type="pic" sz="quarter" idx="11"/>
          </p:nvPr>
        </p:nvPicPr>
        <p:blipFill rotWithShape="1">
          <a:blip r:embed="rId3"/>
          <a:srcRect l="-1145" t="1584" r="1145" b="31738"/>
          <a:stretch/>
        </p:blipFill>
        <p:spPr>
          <a:xfrm>
            <a:off x="196944" y="711202"/>
            <a:ext cx="5414962" cy="5414962"/>
          </a:xfrm>
        </p:spPr>
      </p:pic>
    </p:spTree>
    <p:extLst>
      <p:ext uri="{BB962C8B-B14F-4D97-AF65-F5344CB8AC3E}">
        <p14:creationId xmlns:p14="http://schemas.microsoft.com/office/powerpoint/2010/main" val="326946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428" y="711203"/>
            <a:ext cx="5875349" cy="5465760"/>
          </a:xfrm>
        </p:spPr>
        <p:txBody>
          <a:bodyPr anchor="ctr">
            <a:normAutofit/>
          </a:bodyPr>
          <a:lstStyle/>
          <a:p>
            <a:r>
              <a:rPr lang="es-ES_tradnl" dirty="0"/>
              <a:t>¿Cómo reacciona a la culpa? ¿Es rápido, como fue Adán, en culpar a otros por sus malas acciones? ¿Cómo puede aprender a enfrentar las cosas en las que se equivocó y, entonces, por la gracia de Dios, proseguir? </a:t>
            </a:r>
          </a:p>
        </p:txBody>
      </p:sp>
      <p:pic>
        <p:nvPicPr>
          <p:cNvPr id="4" name="Espaço Reservado para Imagem 3">
            <a:extLst>
              <a:ext uri="{FF2B5EF4-FFF2-40B4-BE49-F238E27FC236}">
                <a16:creationId xmlns:a16="http://schemas.microsoft.com/office/drawing/2014/main" id="{66449DDF-3973-FD44-B1C4-0837F676D92B}"/>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6538913" y="711200"/>
            <a:ext cx="5465762" cy="5465763"/>
          </a:xfrm>
        </p:spPr>
      </p:pic>
      <p:pic>
        <p:nvPicPr>
          <p:cNvPr id="6" name="Espaço Reservado para Imagem 5">
            <a:extLst>
              <a:ext uri="{FF2B5EF4-FFF2-40B4-BE49-F238E27FC236}">
                <a16:creationId xmlns:a16="http://schemas.microsoft.com/office/drawing/2014/main" id="{946AE2CA-DE5F-F940-B7C7-DA080504143C}"/>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t="31" b="31"/>
          <a:stretch/>
        </p:blipFill>
        <p:spPr>
          <a:xfrm>
            <a:off x="8008024" y="4330460"/>
            <a:ext cx="2527540" cy="2527540"/>
          </a:xfrm>
        </p:spPr>
      </p:pic>
    </p:spTree>
    <p:extLst>
      <p:ext uri="{BB962C8B-B14F-4D97-AF65-F5344CB8AC3E}">
        <p14:creationId xmlns:p14="http://schemas.microsoft.com/office/powerpoint/2010/main" val="2144475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esson 1 - Emotions_Portuguese_revis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90CEDBC-7701-6A4E-807B-787AEFED439C}">
  <we:reference id="wa104379997" version="2.0.0.0" store="pt-BR" storeType="OMEX"/>
  <we:alternateReferences>
    <we:reference id="WA104379997" version="2.0.0.0"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d66254c-b8c0-4e16-9669-44d49c614d61" xsi:nil="true"/>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DD5C90A3-91D7-4512-95AD-0AD5C11008A3}"/>
</file>

<file path=customXml/itemProps2.xml><?xml version="1.0" encoding="utf-8"?>
<ds:datastoreItem xmlns:ds="http://schemas.openxmlformats.org/officeDocument/2006/customXml" ds:itemID="{B62DF059-212C-4BB0-93E9-6E6B927FA998}"/>
</file>

<file path=customXml/itemProps3.xml><?xml version="1.0" encoding="utf-8"?>
<ds:datastoreItem xmlns:ds="http://schemas.openxmlformats.org/officeDocument/2006/customXml" ds:itemID="{2D8780D5-24FA-4C5E-B389-FBB92CFF09E4}"/>
</file>

<file path=docProps/app.xml><?xml version="1.0" encoding="utf-8"?>
<Properties xmlns="http://schemas.openxmlformats.org/officeDocument/2006/extended-properties" xmlns:vt="http://schemas.openxmlformats.org/officeDocument/2006/docPropsVTypes">
  <Template>Lección 1 emociones</Template>
  <TotalTime>2044</TotalTime>
  <Words>4277</Words>
  <Application>Microsoft Macintosh PowerPoint</Application>
  <PresentationFormat>Widescreen</PresentationFormat>
  <Paragraphs>156</Paragraphs>
  <Slides>26</Slides>
  <Notes>25</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26</vt:i4>
      </vt:variant>
    </vt:vector>
  </HeadingPairs>
  <TitlesOfParts>
    <vt:vector size="31" baseType="lpstr">
      <vt:lpstr>Adobe Caslon Pro Bold</vt:lpstr>
      <vt:lpstr>Arial</vt:lpstr>
      <vt:lpstr>Calibri</vt:lpstr>
      <vt:lpstr>Corbel</vt:lpstr>
      <vt:lpstr>Lesson 1 - Emotions_Portuguese_revisada</vt:lpstr>
      <vt:lpstr>Apresentação do PowerPoint</vt:lpstr>
      <vt:lpstr>LECCIÓN|5</vt:lpstr>
      <vt:lpstr> Salmo 130:3, 4, NVI</vt:lpstr>
      <vt:lpstr>Apresentação do PowerPoint</vt:lpstr>
      <vt:lpstr>Apresentação do PowerPoint</vt:lpstr>
      <vt:lpstr>Vergüenza</vt:lpstr>
      <vt:lpstr>Apresentação do PowerPoint</vt:lpstr>
      <vt:lpstr>Apresentação do PowerPoint</vt:lpstr>
      <vt:lpstr>Apresentação do PowerPoint</vt:lpstr>
      <vt:lpstr>El sufrimiento de los hermanos de José</vt:lpstr>
      <vt:lpstr>¿De qué otra forma la culpa afectaba a los hermanos de José? Gén. 45:3</vt:lpstr>
      <vt:lpstr>Apresentação do PowerPoint</vt:lpstr>
      <vt:lpstr>Elena G. White, Hechos de los apóstoles, p. 452, 453.</vt:lpstr>
      <vt:lpstr>Agotamiento de las fuerzas</vt:lpstr>
      <vt:lpstr>Apresentação do PowerPoint</vt:lpstr>
      <vt:lpstr>Apresentação do PowerPoint</vt:lpstr>
      <vt:lpstr>Apresentação do PowerPoint</vt:lpstr>
      <vt:lpstr>Llanto amargo</vt:lpstr>
      <vt:lpstr>Apresentação do PowerPoint</vt:lpstr>
      <vt:lpstr>Perdón total</vt:lpstr>
      <vt:lpstr>Lea los siguientes tres versículos. ¿Cómo estos esclarecen y ayudan a entender el perdón de Dios? </vt:lpstr>
      <vt:lpstr>Apresentação do PowerPoint</vt:lpstr>
      <vt:lpstr>Apresentação do PowerPoint</vt:lpstr>
      <vt:lpstr>Apresentação do PowerPoint</vt:lpstr>
      <vt:lpstr>Salmo 130:3, 4, NVI</vt:lpstr>
      <vt:lpstr>Apresentação do PowerPoint</vt:lpstr>
    </vt:vector>
  </TitlesOfParts>
  <Company>7th Day Adventist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5 GUILT</dc:title>
  <dc:creator>Raquel Arrais</dc:creator>
  <cp:lastModifiedBy>marcos aurelio gularte de castro</cp:lastModifiedBy>
  <cp:revision>80</cp:revision>
  <dcterms:created xsi:type="dcterms:W3CDTF">2014-03-06T22:57:28Z</dcterms:created>
  <dcterms:modified xsi:type="dcterms:W3CDTF">2020-12-21T12:55:51Z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4744800.00000000</vt:lpwstr>
  </property>
  <property fmtid="{D5CDD505-2E9C-101B-9397-08002B2CF9AE}" pid="3" name="ContentTypeId">
    <vt:lpwstr>0x010100624F9E3DF7FBAB4A9A6D824FE11CA10C</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